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73" r:id="rId13"/>
    <p:sldId id="275" r:id="rId14"/>
    <p:sldId id="276" r:id="rId15"/>
    <p:sldId id="281" r:id="rId16"/>
    <p:sldId id="283" r:id="rId17"/>
    <p:sldId id="282" r:id="rId18"/>
    <p:sldId id="28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2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03.06.2021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ww.florets.ru/legendy-o-tsvetah/landysh.htm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928803"/>
            <a:ext cx="3976686" cy="2286016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Легенды и       мифы </a:t>
            </a:r>
            <a:b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4400" dirty="0" smtClean="0">
                <a:solidFill>
                  <a:schemeClr val="accent4">
                    <a:lumMod val="50000"/>
                  </a:schemeClr>
                </a:solidFill>
              </a:rPr>
              <a:t>о цветах</a:t>
            </a:r>
            <a:endParaRPr lang="ru-RU" sz="44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Легенды о ландыше">
            <a:hlinkClick r:id="rId2" tooltip="&quot;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000108"/>
            <a:ext cx="321471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new.stihi.ru/pics/2015/03/14/8126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501122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crosti.ru/patterns/00/03/cf/9a5ec258ce/pictur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57166"/>
            <a:ext cx="8715436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s40.radikal.ru/i090/1106/f4/40d521127a3a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8501122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img1.liveinternet.ru/images/attach/c/6/90/302/90302199_0_f0d7_290988e3_ori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8501122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skill.ru/images/2006/05/17/13491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8501122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 descr="http://futuregarden.ru/dvig/data/upimages/gallery/254.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429684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http://svistanet.com/wp-content/uploads/2015/02/cveti-foto-0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1928802"/>
            <a:ext cx="6715172" cy="45720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457200"/>
            <a:ext cx="5000660" cy="841248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Легенда о царице ночи</a:t>
            </a:r>
            <a:endParaRPr lang="ru-RU" sz="3200" dirty="0"/>
          </a:p>
        </p:txBody>
      </p:sp>
      <p:pic>
        <p:nvPicPr>
          <p:cNvPr id="38914" name="Picture 2" descr="http://i.favito.net/2013/03/19/38057/38057_1363692993_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768" y="285728"/>
            <a:ext cx="1785950" cy="2214578"/>
          </a:xfrm>
          <a:prstGeom prst="rect">
            <a:avLst/>
          </a:prstGeom>
          <a:noFill/>
        </p:spPr>
      </p:pic>
      <p:pic>
        <p:nvPicPr>
          <p:cNvPr id="5" name="Рисунок 4" descr="http://img1.liveinternet.ru/images/attach/c/6/90/302/90302199_0_f0d7_290988e3_orig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85728"/>
            <a:ext cx="207170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2984364" cy="841248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194" name="Picture 2" descr="http://vip-oboi.ucoz.ru/5/3/1/SELENICEREU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43372" y="1785926"/>
            <a:ext cx="4762500" cy="4643470"/>
          </a:xfrm>
          <a:prstGeom prst="rect">
            <a:avLst/>
          </a:prstGeom>
          <a:noFill/>
        </p:spPr>
      </p:pic>
      <p:pic>
        <p:nvPicPr>
          <p:cNvPr id="8196" name="Picture 4" descr="http://neva.today/uploads/13/06/03/o_0_8bf3d_fe604c21_L%5b1%5d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3786214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4800" dirty="0" smtClean="0"/>
          </a:p>
          <a:p>
            <a:pPr algn="ctr"/>
            <a:endParaRPr lang="ru-RU" sz="4800" smtClean="0"/>
          </a:p>
          <a:p>
            <a:pPr algn="ctr"/>
            <a:r>
              <a:rPr lang="ru-RU" sz="4800" smtClean="0"/>
              <a:t>Спасибо </a:t>
            </a:r>
            <a:r>
              <a:rPr lang="ru-RU" sz="4800" dirty="0" smtClean="0"/>
              <a:t>за внимание</a:t>
            </a:r>
            <a:endParaRPr lang="ru-RU" sz="4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1428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" name="Содержимое 3" descr="http://mykartinka.ru/_ph/18/455072738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57166"/>
            <a:ext cx="8501122" cy="61436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Легенда о розе</a:t>
            </a:r>
            <a:endParaRPr lang="ru-RU" dirty="0"/>
          </a:p>
        </p:txBody>
      </p:sp>
      <p:pic>
        <p:nvPicPr>
          <p:cNvPr id="4" name="Picture 2" descr="C:\Users\User\Desktop\Мифы и легенды\313591-48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1428736"/>
            <a:ext cx="3303060" cy="5000660"/>
          </a:xfrm>
          <a:prstGeom prst="rect">
            <a:avLst/>
          </a:prstGeom>
          <a:noFill/>
        </p:spPr>
      </p:pic>
      <p:pic>
        <p:nvPicPr>
          <p:cNvPr id="2050" name="Рисунок 1" descr="http://www.rosemania.it/wp-content/uploads/2008/11/letizia-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428604"/>
            <a:ext cx="3214710" cy="268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Рисунок 3" descr="http://img-2006-01.photosight.ru/24/124017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628" y="3643314"/>
            <a:ext cx="307183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357166"/>
            <a:ext cx="4487990" cy="1571636"/>
          </a:xfrm>
        </p:spPr>
        <p:txBody>
          <a:bodyPr>
            <a:noAutofit/>
          </a:bodyPr>
          <a:lstStyle/>
          <a:p>
            <a:r>
              <a:rPr lang="ru-RU" dirty="0" smtClean="0"/>
              <a:t>Легенда </a:t>
            </a:r>
            <a:br>
              <a:rPr lang="ru-RU" dirty="0" smtClean="0"/>
            </a:br>
            <a:r>
              <a:rPr lang="ru-RU" dirty="0" smtClean="0"/>
              <a:t>          о васильке</a:t>
            </a:r>
            <a:endParaRPr lang="ru-RU" dirty="0"/>
          </a:p>
        </p:txBody>
      </p:sp>
      <p:pic>
        <p:nvPicPr>
          <p:cNvPr id="3074" name="Рисунок 5" descr="http://hotab.ru/images/skazki-016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14290"/>
            <a:ext cx="4214842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Рисунок 4" descr="http://www.artscroll.ru/Images/2008d/m/Marsela%20Hajdinjak%20Krec/000057_disp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2928934"/>
            <a:ext cx="421484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crosti.ru/patterns/00/03/cf/9a5ec258ce/picture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10" y="4000504"/>
            <a:ext cx="3236938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Легенда о кувшинке</a:t>
            </a:r>
            <a:endParaRPr lang="ru-RU" dirty="0"/>
          </a:p>
        </p:txBody>
      </p:sp>
      <p:pic>
        <p:nvPicPr>
          <p:cNvPr id="4098" name="Рисунок 7" descr="http://torrentom.com/torrents/images/2014-04/03/20443_171991f74e0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357298"/>
            <a:ext cx="785818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Легенда о тюльпане</a:t>
            </a:r>
            <a:endParaRPr lang="ru-RU" dirty="0"/>
          </a:p>
        </p:txBody>
      </p:sp>
      <p:pic>
        <p:nvPicPr>
          <p:cNvPr id="5122" name="Рисунок 8" descr="http://www.playcast.ru/uploads/2014/11/29/108464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500174"/>
            <a:ext cx="785818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Легенда о хризантеме</a:t>
            </a:r>
            <a:endParaRPr lang="ru-RU" dirty="0"/>
          </a:p>
        </p:txBody>
      </p:sp>
      <p:pic>
        <p:nvPicPr>
          <p:cNvPr id="6146" name="Рисунок 10" descr="http://vdvgazeta.ru/sites/default/files/news-images/gallery/3_1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9059" y="3496329"/>
            <a:ext cx="3692875" cy="2933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Рисунок 11" descr="http://wallfon.com/walls/fantasy/the-fire-breathing-dragon-1747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2584" y="1428736"/>
            <a:ext cx="436282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Легенда о пионе</a:t>
            </a:r>
            <a:endParaRPr lang="ru-RU" dirty="0"/>
          </a:p>
        </p:txBody>
      </p:sp>
      <p:pic>
        <p:nvPicPr>
          <p:cNvPr id="3" name="Рисунок 2" descr="http://skill.ru/images/2006/05/17/134914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357298"/>
            <a:ext cx="6572296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85794"/>
            <a:ext cx="5643570" cy="1071570"/>
          </a:xfrm>
        </p:spPr>
        <p:txBody>
          <a:bodyPr>
            <a:noAutofit/>
          </a:bodyPr>
          <a:lstStyle/>
          <a:p>
            <a:r>
              <a:rPr lang="ru-RU" sz="3400" dirty="0" smtClean="0"/>
              <a:t>Легенда </a:t>
            </a:r>
            <a:br>
              <a:rPr lang="ru-RU" sz="3400" dirty="0" smtClean="0"/>
            </a:br>
            <a:r>
              <a:rPr lang="ru-RU" sz="3400" dirty="0" smtClean="0"/>
              <a:t>           о подсолнухе</a:t>
            </a:r>
            <a:endParaRPr lang="ru-RU" sz="3400" dirty="0"/>
          </a:p>
        </p:txBody>
      </p:sp>
      <p:pic>
        <p:nvPicPr>
          <p:cNvPr id="7170" name="Рисунок 13" descr="http://farm2.static.flickr.com/1250/1401317415_6a0552a0b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3143248"/>
            <a:ext cx="4000528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Рисунок 15" descr="https://navgrahmandir.com/wp-content/uploads/2015/01/sunrise-early-risers-0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214290"/>
            <a:ext cx="450059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art-apple.ru/albums/flowers/hi/Sunflower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4143380"/>
            <a:ext cx="2800350" cy="245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144</TotalTime>
  <Words>28</Words>
  <Application>Microsoft Office PowerPoint</Application>
  <PresentationFormat>Экран (4:3)</PresentationFormat>
  <Paragraphs>13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Легенды и       мифы  о цветах</vt:lpstr>
      <vt:lpstr>Презентация PowerPoint</vt:lpstr>
      <vt:lpstr>Легенда о розе</vt:lpstr>
      <vt:lpstr>Легенда            о васильке</vt:lpstr>
      <vt:lpstr>Легенда о кувшинке</vt:lpstr>
      <vt:lpstr>Легенда о тюльпане</vt:lpstr>
      <vt:lpstr>Легенда о хризантеме</vt:lpstr>
      <vt:lpstr>Легенда о пионе</vt:lpstr>
      <vt:lpstr>Легенда             о подсолнухе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Легенда о царице ночи</vt:lpstr>
      <vt:lpstr>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Легенды и       мифы  о цветах</dc:title>
  <dc:creator>User</dc:creator>
  <cp:lastModifiedBy>Dell</cp:lastModifiedBy>
  <cp:revision>15</cp:revision>
  <dcterms:created xsi:type="dcterms:W3CDTF">2016-09-03T15:52:35Z</dcterms:created>
  <dcterms:modified xsi:type="dcterms:W3CDTF">2021-06-03T08:15:14Z</dcterms:modified>
</cp:coreProperties>
</file>