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-2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930A4-BF99-474A-B55F-62300A4FD5C0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D3219-0F57-4166-A458-1EB57C47A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3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D3219-0F57-4166-A458-1EB57C47AE8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85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5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4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23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706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9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734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32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30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5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22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1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4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61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0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216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19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6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7642238-AD46-4051-993D-6D5CA85E527A}" type="datetimeFigureOut">
              <a:rPr lang="ru-RU" smtClean="0"/>
              <a:t>19.03.2021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6A3A365-86F7-444C-8407-591D723B8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2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8574" y="675860"/>
            <a:ext cx="4500438" cy="17731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сад «Волшебная страна»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97641" y="2878370"/>
            <a:ext cx="5011285" cy="1534601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Сенсорная комната   </a:t>
            </a:r>
          </a:p>
          <a:p>
            <a:pPr algn="ctr"/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детском саду</a:t>
            </a:r>
          </a:p>
          <a:p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92" b="-423"/>
          <a:stretch/>
        </p:blipFill>
        <p:spPr>
          <a:xfrm>
            <a:off x="8326979" y="753734"/>
            <a:ext cx="3138802" cy="34404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7402665" y="4484533"/>
            <a:ext cx="40631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Мамонтова </a:t>
            </a:r>
            <a:r>
              <a:rPr lang="ru-RU" sz="20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М.В.,воспитатель</a:t>
            </a:r>
            <a:endParaRPr lang="ru-RU" sz="2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65552" y="5679531"/>
            <a:ext cx="352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Тамбов, 2021 </a:t>
            </a:r>
            <a:endParaRPr lang="ru-RU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02" y="763175"/>
            <a:ext cx="2878372" cy="510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4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131" y="919182"/>
            <a:ext cx="4351025" cy="3652817"/>
          </a:xfrm>
        </p:spPr>
        <p:txBody>
          <a:bodyPr/>
          <a:lstStyle/>
          <a:p>
            <a:r>
              <a:rPr lang="ru-RU" sz="2400" b="1" dirty="0"/>
              <a:t>Оптоволоконный </a:t>
            </a:r>
            <a:r>
              <a:rPr lang="ru-RU" sz="2400" b="1" dirty="0" smtClean="0"/>
              <a:t>пучок</a:t>
            </a:r>
            <a:br>
              <a:rPr lang="ru-RU" sz="2400" b="1" dirty="0" smtClean="0"/>
            </a:br>
            <a:r>
              <a:rPr lang="ru-RU" sz="1800" dirty="0" smtClean="0"/>
              <a:t> </a:t>
            </a:r>
            <a:r>
              <a:rPr lang="ru-RU" sz="2400" b="1" dirty="0"/>
              <a:t>"Звездный дождь"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dirty="0"/>
              <a:t>светооптический эффект, зрительная стимуляция, снятие эмоционального напряжения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751" y="1680902"/>
            <a:ext cx="4922772" cy="3280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5926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565031"/>
            <a:ext cx="4351025" cy="3396438"/>
          </a:xfrm>
        </p:spPr>
        <p:txBody>
          <a:bodyPr/>
          <a:lstStyle/>
          <a:p>
            <a:r>
              <a:rPr lang="ru-RU" sz="2800" b="1" dirty="0" smtClean="0"/>
              <a:t>Тактильная панель с геометрическими фигурами.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развитие координационных </a:t>
            </a:r>
            <a:r>
              <a:rPr lang="ru-RU" sz="2000" dirty="0"/>
              <a:t>и сенсорно - перцептивных способностей, а также их коррекция, развития общей и мелкой моторики.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321" y="1731695"/>
            <a:ext cx="5423162" cy="3614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9206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3792" y="1455030"/>
            <a:ext cx="10708622" cy="353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Правильный профессиональный подход по организации работы в сенсорной комнате способен дать отличные результаты. У ребенка развивается внимание, наглядно-образное и логическое мышление, улучшаются способности пространственного восприятия. Кроме того, ребенок лучше узнает своё тело, учится прислушиваться к нему, совершенствует свои навыки координации в пространстве.</a:t>
            </a:r>
            <a:endParaRPr lang="ru-RU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5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Сенсорная комната позволяет все развивающие занятия проводить в игровой форме, не вызывая дискомфорта у ребенка. В результате ребенок становится более открытым и коммуникабельным.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 для общения и приобретает навыки социальной адаптации.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сенсорной комнаты в детском саду и регулярные занятия в ней являются одним из этапов психологической подготовки ребенка к школе</a:t>
            </a:r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0077" y="508883"/>
            <a:ext cx="47151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Выводы: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8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3722" y="940778"/>
            <a:ext cx="10726615" cy="2366965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r>
              <a:rPr lang="ru-RU" sz="66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внимание!!!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0508" y="1940118"/>
            <a:ext cx="7256455" cy="3975651"/>
          </a:xfrm>
        </p:spPr>
        <p:txBody>
          <a:bodyPr>
            <a:no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ребенок, находящийся в дошкольном возрасте, особенно активно познает окружающий мир, буквально впитывая основные знания о нем. Однако уровень эффективности зависит от того, насколько разнообразными и богатыми будут сенсорные ощущения малыша. Именно от этого во многом зависит не только его развитие, но и психическая, физическая и эмоциональная составляющая. </a:t>
            </a:r>
          </a:p>
          <a:p>
            <a:pPr algn="just"/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Одним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лучших на сегодня инструментом, с помощью которого ребенку будет не просто полезно, но также максимально весело и интересно познавать окружающий мир, является сенсорная комната.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025" y="888024"/>
            <a:ext cx="2198045" cy="2930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938254" y="625631"/>
            <a:ext cx="4270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</a:t>
            </a:r>
            <a:endParaRPr lang="ru-RU" sz="4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3393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9958" y="1240403"/>
            <a:ext cx="5693134" cy="4703196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Сенсорная комната-это 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организованная особым окружая среда, состоящая из множества различного рода стимуляторов, которые воздействуют на органы зрения, слуха, осязания.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315" y="1530933"/>
            <a:ext cx="4953001" cy="36829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03872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1033" y="545124"/>
            <a:ext cx="10400306" cy="5697414"/>
          </a:xfrm>
        </p:spPr>
        <p:txBody>
          <a:bodyPr>
            <a:normAutofit fontScale="85000" lnSpcReduction="20000"/>
          </a:bodyPr>
          <a:lstStyle/>
          <a:p>
            <a:endParaRPr lang="ru-RU" b="1" i="1" dirty="0" smtClean="0"/>
          </a:p>
          <a:p>
            <a:pPr algn="just"/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и задачи работы в сенсорной комнате</a:t>
            </a:r>
            <a:endParaRPr lang="ru-RU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Развитие и гармонизация эмоционально-волевой сферы детей: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снятие психоэмоционального напряжения;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управлять своим телом, дыханием;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передавать свои ощущения в речи;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умение расслабляться, освобождаться от напряжения;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представлений о положительных и отрицательных эмоциях;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уверенность в себе.</a:t>
            </a:r>
          </a:p>
          <a:p>
            <a:pPr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Развитие коммуникативной сферы детей: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эмпатические чувства, желание оказывать друг другу эмоциональную и физическую поддержку;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мотивации к общению и развитие коммуникативных навыков;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преодоление негативных эмоций по отношению к сверстникам (агрессивность).</a:t>
            </a:r>
          </a:p>
          <a:p>
            <a:pPr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Развитие психических процессов и моторики детей: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произвольность внимания, его устойчивость и переключаемость;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память, мышление, воображение, восприятие (зрительное, тактильное, слуховое), умственные способности;</a:t>
            </a:r>
          </a:p>
          <a:p>
            <a:pPr lvl="0" algn="just"/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координации, в том числе зрительно-моторной.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3784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755" y="997010"/>
            <a:ext cx="4351025" cy="3821175"/>
          </a:xfrm>
        </p:spPr>
        <p:txBody>
          <a:bodyPr/>
          <a:lstStyle/>
          <a:p>
            <a:r>
              <a:rPr lang="ru-RU" sz="1800" b="1" dirty="0"/>
              <a:t>Сенсорная комната позволяет активизировать различные функции центральной нервной системы</a:t>
            </a:r>
            <a:r>
              <a:rPr lang="ru-RU" sz="1800" b="1" dirty="0" smtClean="0"/>
              <a:t>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 создает положительный эмоциональный фон и помогает преодолеть нарушения в эмоционально-волевой сфере</a:t>
            </a:r>
            <a:r>
              <a:rPr lang="ru-RU" sz="1800" dirty="0" smtClean="0"/>
              <a:t>;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вызывает интерес к исследовательской деятельности</a:t>
            </a:r>
            <a:br>
              <a:rPr lang="ru-RU" sz="1800" dirty="0" smtClean="0"/>
            </a:br>
            <a:r>
              <a:rPr lang="ru-RU" sz="1800" dirty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развивает </a:t>
            </a:r>
            <a:r>
              <a:rPr lang="ru-RU" sz="1800" dirty="0"/>
              <a:t>общую и мелкую моторику и корректирует двигательные нарушения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982" y="1754553"/>
            <a:ext cx="5351587" cy="3567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Шеврон 4"/>
          <p:cNvSpPr/>
          <p:nvPr/>
        </p:nvSpPr>
        <p:spPr>
          <a:xfrm>
            <a:off x="614228" y="2035805"/>
            <a:ext cx="149469" cy="140676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Шеврон 5"/>
          <p:cNvSpPr/>
          <p:nvPr/>
        </p:nvSpPr>
        <p:spPr>
          <a:xfrm>
            <a:off x="599806" y="3418202"/>
            <a:ext cx="158261" cy="162658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Шеврон 6"/>
          <p:cNvSpPr/>
          <p:nvPr/>
        </p:nvSpPr>
        <p:spPr>
          <a:xfrm>
            <a:off x="599806" y="4229100"/>
            <a:ext cx="158261" cy="193431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1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715" y="1181325"/>
            <a:ext cx="10881715" cy="80573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</a:t>
            </a:r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обеспечивало максимальную эффективность и комфорт, используются специальные зоны, каждая из которых имеет свое предназначение</a:t>
            </a:r>
            <a:r>
              <a:rPr lang="ru-RU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4000" b="1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Релаксация - Сюда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входят мягкие покрытия, пуфики и подушечки, напольные и настенные маты, сухие бассейны, приборы, создающие рассеянный свет, подвешенные подвижные конструкции, игрушки, установка для ароматерапии и библиотека релаксационной музыки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Активационная зона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 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нее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входит все оборудование с светооптическими и звуковыми эффектами, сенсорные панели для рук и ног, массажные мячики и т.д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Исходя </a:t>
            </a:r>
            <a:r>
              <a:rPr lang="ru-RU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эмоциональных, физиологических или психологических потребностей дошколят, занятия делятся на две формы: индивидуальные и </a:t>
            </a:r>
            <a:r>
              <a:rPr lang="ru-RU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групповые.</a:t>
            </a:r>
            <a:endParaRPr lang="ru-RU" sz="4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131" y="2554554"/>
            <a:ext cx="4982076" cy="1050294"/>
          </a:xfrm>
        </p:spPr>
        <p:txBody>
          <a:bodyPr/>
          <a:lstStyle/>
          <a:p>
            <a:r>
              <a:rPr lang="ru-RU" sz="1800" b="1" dirty="0" smtClean="0"/>
              <a:t>Оборудование сенсорной комнаты</a:t>
            </a:r>
            <a:br>
              <a:rPr lang="ru-RU" sz="1800" b="1" dirty="0" smtClean="0"/>
            </a:br>
            <a:r>
              <a:rPr lang="ru-RU" sz="1800" dirty="0" smtClean="0"/>
              <a:t>Сухой (шариковый) бассейн: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Бассейн оказывает оздоровительное воздействие. Шарики в «сухом» бассейне – это своеобразные </a:t>
            </a:r>
            <a:r>
              <a:rPr lang="ru-RU" sz="1800" dirty="0" err="1"/>
              <a:t>массажёры</a:t>
            </a:r>
            <a:r>
              <a:rPr lang="ru-RU" sz="1800" dirty="0"/>
              <a:t> для тела. Слегка затрудняя передвижение, они создают физическую нагрузку и считаются хорошим тренажёром для опорно-двигательного аппарата ребёнка. . Он может использоваться и для расслабления и отдыха, и для активных игр. Погружение в шарики обладает массажным эффектом и </a:t>
            </a:r>
            <a:r>
              <a:rPr lang="ru-RU" sz="1800" dirty="0" smtClean="0"/>
              <a:t>обеспечивает мышечную релаксацию, создает </a:t>
            </a:r>
            <a:r>
              <a:rPr lang="ru-RU" sz="1800" dirty="0"/>
              <a:t>прекрасные условия для развития координации движений в </a:t>
            </a:r>
            <a:r>
              <a:rPr lang="ru-RU" sz="1800" dirty="0" smtClean="0"/>
              <a:t>пространстве.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187" y="1710492"/>
            <a:ext cx="5367485" cy="3576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253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131" y="2176483"/>
            <a:ext cx="5281015" cy="716186"/>
          </a:xfrm>
        </p:spPr>
        <p:txBody>
          <a:bodyPr/>
          <a:lstStyle/>
          <a:p>
            <a:r>
              <a:rPr lang="ru-RU" sz="1800" b="1" dirty="0"/>
              <a:t>Сенсорная </a:t>
            </a:r>
            <a:r>
              <a:rPr lang="ru-RU" sz="1800" b="1" dirty="0" smtClean="0"/>
              <a:t>тропинка:</a:t>
            </a:r>
            <a:br>
              <a:rPr lang="ru-RU" sz="18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Для полноты тактильной группы элементов сенсорную комнату в ДОУ можно дополнить сенсорной тропинкой. Передвигаться по ней дети будут </a:t>
            </a:r>
            <a:r>
              <a:rPr lang="ru-RU" sz="1800" dirty="0" smtClean="0"/>
              <a:t>ножками.</a:t>
            </a:r>
            <a:br>
              <a:rPr lang="ru-RU" sz="1800" dirty="0" smtClean="0"/>
            </a:br>
            <a:r>
              <a:rPr lang="ru-RU" sz="1800" dirty="0"/>
              <a:t>Разность фактур обеспечивает различные ощущения, что делает ходьбу по такой тропинке увлекательным занятием. Но главное – это оказываемое полезное воздействие для развития тактильного восприятия, координации движений, а также в качестве профилактики плоскостопия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840" y="966574"/>
            <a:ext cx="3275706" cy="4915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696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170" y="2677644"/>
            <a:ext cx="5263430" cy="549132"/>
          </a:xfrm>
        </p:spPr>
        <p:txBody>
          <a:bodyPr/>
          <a:lstStyle/>
          <a:p>
            <a:r>
              <a:rPr lang="ru-RU" sz="3600" b="1" dirty="0"/>
              <a:t>Пузырьковая колонна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стимуляция зрительных и тактильных анализаторов; развитие цветового восприятия; релаксационный эффект.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39" y="670477"/>
            <a:ext cx="3583438" cy="5377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641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228</TotalTime>
  <Words>360</Words>
  <Application>Microsoft Office PowerPoint</Application>
  <PresentationFormat>Широкоэкранный</PresentationFormat>
  <Paragraphs>45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Совет директоров</vt:lpstr>
      <vt:lpstr>      муниципальное бюджетное  дошкольное образовательное учреждение  «Детский сад «Волшебная страна»    </vt:lpstr>
      <vt:lpstr>Презентация PowerPoint</vt:lpstr>
      <vt:lpstr>Презентация PowerPoint</vt:lpstr>
      <vt:lpstr>Презентация PowerPoint</vt:lpstr>
      <vt:lpstr>Сенсорная комната позволяет активизировать различные функции центральной нервной системы:  создает положительный эмоциональный фон и помогает преодолеть нарушения в эмоционально-волевой сфере;   вызывает интерес к исследовательской деятельности   развивает общую и мелкую моторику и корректирует двигательные нарушения</vt:lpstr>
      <vt:lpstr>Презентация PowerPoint</vt:lpstr>
      <vt:lpstr>Оборудование сенсорной комнаты Сухой (шариковый) бассейн:   Бассейн оказывает оздоровительное воздействие. Шарики в «сухом» бассейне – это своеобразные массажёры для тела. Слегка затрудняя передвижение, они создают физическую нагрузку и считаются хорошим тренажёром для опорно-двигательного аппарата ребёнка. . Он может использоваться и для расслабления и отдыха, и для активных игр. Погружение в шарики обладает массажным эффектом и обеспечивает мышечную релаксацию, создает прекрасные условия для развития координации движений в пространстве.</vt:lpstr>
      <vt:lpstr>Сенсорная тропинка:  Для полноты тактильной группы элементов сенсорную комнату в ДОУ можно дополнить сенсорной тропинкой. Передвигаться по ней дети будут ножками. Разность фактур обеспечивает различные ощущения, что делает ходьбу по такой тропинке увлекательным занятием. Но главное – это оказываемое полезное воздействие для развития тактильного восприятия, координации движений, а также в качестве профилактики плоскостопия</vt:lpstr>
      <vt:lpstr>Пузырьковая колонна стимуляция зрительных и тактильных анализаторов; развитие цветового восприятия; релаксационный эффект.</vt:lpstr>
      <vt:lpstr>Оптоволоконный пучок  "Звездный дождь" светооптический эффект, зрительная стимуляция, снятие эмоционального напряжения. </vt:lpstr>
      <vt:lpstr>Тактильная панель с геометрическими фигурами. развитие координационных и сенсорно - перцептивных способностей, а также их коррекция, развития общей и мелкой моторики.</vt:lpstr>
      <vt:lpstr>Презентация PowerPoint</vt:lpstr>
      <vt:lpstr>    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«Волшебная страна»    </dc:title>
  <dc:creator>Пользователь</dc:creator>
  <cp:lastModifiedBy>metod1</cp:lastModifiedBy>
  <cp:revision>20</cp:revision>
  <dcterms:created xsi:type="dcterms:W3CDTF">2021-02-28T19:10:00Z</dcterms:created>
  <dcterms:modified xsi:type="dcterms:W3CDTF">2021-03-19T14:28:50Z</dcterms:modified>
</cp:coreProperties>
</file>