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59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талий Куликов\Desktop\image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085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0"/>
            <a:ext cx="86409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Музыкальные игры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летом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9952" y="5301208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музыкальный </a:t>
            </a:r>
            <a:r>
              <a:rPr lang="ru-RU" sz="1400" b="1" dirty="0" smtClean="0">
                <a:solidFill>
                  <a:srgbClr val="FF0000"/>
                </a:solidFill>
              </a:rPr>
              <a:t>руководитель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Позднякова В.В.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италий Куликов\Desktop\hello_html_11eee34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4493" y="0"/>
            <a:ext cx="9228493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-1128341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Игра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Зайкин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хоровод»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i="1" dirty="0" smtClean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Дети встают в круг, а один из ребят остается в центре – он будет зайчиком. Включается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музыка,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малыши начинают водить хоровод и напевать: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Зайка, попляши,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Зайка, поскачи.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Кружочком повернись,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Бочком посторонись.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Вприсядку, зайка, нагнись,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Подпрыгни и потянись.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Цель зайчика повторять действия, которые произносятся по тексту, и одновременно пытаться выскочить из круга. Если не получилось, то воспитатель в неожиданный момент останавливает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музыку,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дети быстро разбегаются,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а цель зайчика – поймать кого-то, кто и станет в следующем кругу на его место.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075" name="Picture 3" descr="C:\Users\Виталий Куликов\Desktop\26ff9858-3a54-11e4-a392-1c6f653fa640_c4ea83d6-3a47-11e4-a392-1c6f653fa64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348880"/>
            <a:ext cx="1512168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1579209846_5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76328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                                           Игра </a:t>
            </a:r>
          </a:p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                       «Ручки-ножки, танцуйте»</a:t>
            </a:r>
            <a:endParaRPr lang="ru-RU" sz="2800" b="1" dirty="0" smtClean="0">
              <a:solidFill>
                <a:srgbClr val="002060"/>
              </a:solidFill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111111"/>
              </a:solidFill>
              <a:ea typeface="Times New Roman" pitchFamily="18" charset="0"/>
              <a:cs typeface="Arial" pitchFamily="34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111111"/>
              </a:solidFill>
              <a:ea typeface="Times New Roman" pitchFamily="18" charset="0"/>
              <a:cs typeface="Arial" pitchFamily="34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111111"/>
              </a:solidFill>
              <a:ea typeface="Times New Roman" pitchFamily="18" charset="0"/>
              <a:cs typeface="Arial" pitchFamily="34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ea typeface="Times New Roman" pitchFamily="18" charset="0"/>
                <a:cs typeface="Arial" pitchFamily="34" charset="0"/>
              </a:rPr>
              <a:t>Дети делятся на танцоров и зрителей. Первый этап занятия – ребята должны под музыку танцевать только ручками. Публика оценивает их выступление и выбирает лучшего танцора. Затем следует танец только ножками, только головой и только глазами. Побеждает тот, кого зрители признают лучшим по итогам всех туров. Затем танцоры и публика меняются местами.</a:t>
            </a:r>
            <a:endParaRPr lang="ru-RU" dirty="0" smtClean="0"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2050" name="Picture 2" descr="C:\Users\Виталий Куликов\Desktop\maxresdefault.jpg"/>
          <p:cNvPicPr>
            <a:picLocks noChangeAspect="1" noChangeArrowheads="1"/>
          </p:cNvPicPr>
          <p:nvPr/>
        </p:nvPicPr>
        <p:blipFill>
          <a:blip r:embed="rId3" cstate="print"/>
          <a:srcRect r="79"/>
          <a:stretch>
            <a:fillRect/>
          </a:stretch>
        </p:blipFill>
        <p:spPr bwMode="auto">
          <a:xfrm>
            <a:off x="4067944" y="3212975"/>
            <a:ext cx="1783257" cy="2165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hello_html_11eee34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4493" y="0"/>
            <a:ext cx="9228493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1052736"/>
            <a:ext cx="61024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Игра </a:t>
            </a:r>
            <a:r>
              <a:rPr lang="ru-RU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«Замри»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ea typeface="Times New Roman" pitchFamily="18" charset="0"/>
                <a:cs typeface="Arial" pitchFamily="34" charset="0"/>
              </a:rPr>
              <a:t>После того, как воспитатель включает магнитофон с песней или мелодией, дети начинают танцевать. Когда музыка прекращается, каждый должен замереть в той позе, в которой он находился в момент выключения магнитофона. Когда музыка заново включается, ребята опять начинают танцевать. Игра способствует развитию внимания.</a:t>
            </a:r>
            <a:endParaRPr lang="ru-RU" dirty="0" smtClean="0">
              <a:cs typeface="Arial" pitchFamily="34" charset="0"/>
            </a:endParaRPr>
          </a:p>
        </p:txBody>
      </p:sp>
      <p:pic>
        <p:nvPicPr>
          <p:cNvPr id="1026" name="Picture 2" descr="C:\Users\Виталий Куликов\Desktop\v_ma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717032"/>
            <a:ext cx="2568724" cy="1844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италий Куликов\Desktop\1579209927_38-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1166843"/>
            <a:ext cx="633670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 smtClean="0">
              <a:solidFill>
                <a:srgbClr val="002060"/>
              </a:solidFill>
            </a:endParaRPr>
          </a:p>
          <a:p>
            <a:pPr algn="ctr"/>
            <a:endParaRPr lang="ru-RU" sz="1600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Игра: «БАБОЧКИ»</a:t>
            </a:r>
          </a:p>
          <a:p>
            <a:pPr algn="ctr"/>
            <a:endParaRPr lang="ru-RU" sz="1600" b="1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На летнем лугу весело резвятся бабочки, их полет прекрасен и</a:t>
            </a:r>
          </a:p>
          <a:p>
            <a:r>
              <a:rPr lang="ru-RU" dirty="0" smtClean="0"/>
              <a:t>воздушен.</a:t>
            </a:r>
          </a:p>
          <a:p>
            <a:r>
              <a:rPr lang="ru-RU" dirty="0" smtClean="0"/>
              <a:t>Вдруг на лугу появляется ловец бабочек с сачком в руке. </a:t>
            </a:r>
          </a:p>
          <a:p>
            <a:r>
              <a:rPr lang="ru-RU" dirty="0" smtClean="0"/>
              <a:t>Бабочки замирают в красивой позе, изображая  цветок(кто- то присел, кто-то раскрыл руки, кто-то сложил руки над головой, изображая нераскрывшийся бутон).</a:t>
            </a:r>
          </a:p>
          <a:p>
            <a:r>
              <a:rPr lang="ru-RU" dirty="0" smtClean="0"/>
              <a:t> Ловец бабочек уходит, и они опять весело резвятся на лугу. </a:t>
            </a:r>
          </a:p>
          <a:p>
            <a:r>
              <a:rPr lang="ru-RU" dirty="0" smtClean="0"/>
              <a:t>Вдруг опять раздаются осторожные шаги- бабочки замирают.</a:t>
            </a:r>
          </a:p>
          <a:p>
            <a:r>
              <a:rPr lang="ru-RU" dirty="0" smtClean="0"/>
              <a:t> И в конце опять танец- импровизация.</a:t>
            </a:r>
            <a:endParaRPr lang="ru-RU" dirty="0"/>
          </a:p>
        </p:txBody>
      </p:sp>
      <p:pic>
        <p:nvPicPr>
          <p:cNvPr id="4" name="Picture 2" descr="C:\Users\Виталий Куликов\Desktop\image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3536" y="476672"/>
            <a:ext cx="2113818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италий Куликов\Desktop\1579209846_5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427295"/>
            <a:ext cx="828092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Игра: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«Надень шляпу»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Ребята становятся в круг. Воспитатель даёт им шляпу и включает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музыку.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Малыши передают друг другу головной убор. Когда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музыка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 неожиданно выключается, тот игрок, в руках которого оказалась шляпка, должен сразу же надеть её себе на голову и пройти по кругу женской походкой. Если ребенок замешкался или растерялся, он выбывает из круга. Следующий тур занятия используется уже другой головной убор – ковбойская шляпа, военная пилотка, фуражка и т. п. В зависимости от этого меняется и задание – нужно изобразить ковбоя, солдата, полицейского.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078" name="Picture 6" descr="https://avatars.mds.yandex.net/get-pdb/197794/3c7f4543-8488-4e37-9888-eec4a9b3f636/s1200?webp=false"/>
          <p:cNvPicPr>
            <a:picLocks noChangeAspect="1" noChangeArrowheads="1"/>
          </p:cNvPicPr>
          <p:nvPr/>
        </p:nvPicPr>
        <p:blipFill>
          <a:blip r:embed="rId3" cstate="print"/>
          <a:srcRect r="49"/>
          <a:stretch>
            <a:fillRect/>
          </a:stretch>
        </p:blipFill>
        <p:spPr bwMode="auto">
          <a:xfrm>
            <a:off x="2123728" y="3573016"/>
            <a:ext cx="1445365" cy="1228403"/>
          </a:xfrm>
          <a:prstGeom prst="rect">
            <a:avLst/>
          </a:prstGeom>
          <a:noFill/>
        </p:spPr>
      </p:pic>
      <p:pic>
        <p:nvPicPr>
          <p:cNvPr id="3080" name="Picture 8" descr="C:\Users\Виталий Куликов\Desktop\pilotka_2072968-1200x8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3501008"/>
            <a:ext cx="1368152" cy="912101"/>
          </a:xfrm>
          <a:prstGeom prst="rect">
            <a:avLst/>
          </a:prstGeom>
          <a:noFill/>
        </p:spPr>
      </p:pic>
      <p:pic>
        <p:nvPicPr>
          <p:cNvPr id="3082" name="Picture 10" descr="https://www.zastavki.com/pictures/originals/2018People___Children_Smiling_girl_in_a_big_hat_124793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4293096"/>
            <a:ext cx="1958618" cy="1224136"/>
          </a:xfrm>
          <a:prstGeom prst="rect">
            <a:avLst/>
          </a:prstGeom>
          <a:noFill/>
        </p:spPr>
      </p:pic>
      <p:pic>
        <p:nvPicPr>
          <p:cNvPr id="3083" name="Picture 11" descr="C:\Users\Виталий Куликов\Desktop\IMG-20180904-WA000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581128"/>
            <a:ext cx="1453380" cy="1309954"/>
          </a:xfrm>
          <a:prstGeom prst="rect">
            <a:avLst/>
          </a:prstGeom>
          <a:noFill/>
        </p:spPr>
      </p:pic>
      <p:pic>
        <p:nvPicPr>
          <p:cNvPr id="3084" name="Picture 12" descr="C:\Users\Виталий Куликов\Desktop\788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4581128"/>
            <a:ext cx="1552104" cy="1758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115</Words>
  <Application>Microsoft Office PowerPoint</Application>
  <PresentationFormat>Экран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VITALIY KULIKOV</dc:creator>
  <cp:lastModifiedBy>Мой  компик</cp:lastModifiedBy>
  <cp:revision>10</cp:revision>
  <dcterms:created xsi:type="dcterms:W3CDTF">2020-07-25T11:35:57Z</dcterms:created>
  <dcterms:modified xsi:type="dcterms:W3CDTF">2021-06-03T17:03:02Z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1340040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