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22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41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415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85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63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741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6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93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507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67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0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4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279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3B6613-ECFD-4686-9118-145F058625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49" t="23229" r="35373" b="7055"/>
          <a:stretch/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0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10</cp:revision>
  <dcterms:created xsi:type="dcterms:W3CDTF">2021-06-03T04:12:26Z</dcterms:created>
  <dcterms:modified xsi:type="dcterms:W3CDTF">2021-06-03T05:53:32Z</dcterms:modified>
</cp:coreProperties>
</file>