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3" r:id="rId9"/>
    <p:sldId id="268" r:id="rId10"/>
    <p:sldId id="266" r:id="rId11"/>
    <p:sldId id="267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140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4"/>
            <a:ext cx="8243918" cy="285752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Использование фольклора как средства развития самостоятельности детей младшего дошкольного возраста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4546" y="4286256"/>
            <a:ext cx="6173550" cy="1643074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r"/>
            <a:r>
              <a:rPr lang="ru-RU" sz="2800" dirty="0" smtClean="0">
                <a:solidFill>
                  <a:srgbClr val="002060"/>
                </a:solidFill>
              </a:rPr>
              <a:t>Выполнил: воспитатель 1 младшей группы</a:t>
            </a:r>
          </a:p>
          <a:p>
            <a:pPr algn="r"/>
            <a:r>
              <a:rPr lang="ru-RU" sz="2800" dirty="0" smtClean="0">
                <a:solidFill>
                  <a:srgbClr val="002060"/>
                </a:solidFill>
              </a:rPr>
              <a:t>Шадрина И.Н.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692696"/>
            <a:ext cx="8229600" cy="936104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dirty="0" smtClean="0"/>
              <a:t> </a:t>
            </a:r>
            <a:r>
              <a:rPr lang="ru-RU" sz="3200" b="1" dirty="0" smtClean="0"/>
              <a:t> </a:t>
            </a:r>
            <a:r>
              <a:rPr lang="ru-RU" sz="3200" b="1" dirty="0" err="1"/>
              <a:t>П</a:t>
            </a:r>
            <a:r>
              <a:rPr lang="ru-RU" sz="3200" b="1" dirty="0" err="1" smtClean="0"/>
              <a:t>отешки</a:t>
            </a:r>
            <a:r>
              <a:rPr lang="ru-RU" sz="3200" b="1" dirty="0" smtClean="0"/>
              <a:t> перед сном:</a:t>
            </a:r>
            <a:endParaRPr lang="ru-RU" sz="3200" b="1" dirty="0"/>
          </a:p>
        </p:txBody>
      </p:sp>
      <p:pic>
        <p:nvPicPr>
          <p:cNvPr id="7" name="Содержимое 6" descr="maxresdefault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285992"/>
            <a:ext cx="4038600" cy="3429024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071678"/>
            <a:ext cx="4038600" cy="4000528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dirty="0" err="1" smtClean="0"/>
              <a:t>Спи-ко</a:t>
            </a:r>
            <a:r>
              <a:rPr lang="ru-RU" b="1" dirty="0" smtClean="0"/>
              <a:t>, </a:t>
            </a:r>
            <a:r>
              <a:rPr lang="ru-RU" b="1" dirty="0" err="1" smtClean="0"/>
              <a:t>спи-ко</a:t>
            </a:r>
            <a:r>
              <a:rPr lang="ru-RU" b="1" dirty="0" smtClean="0"/>
              <a:t> в зыбке новой, </a:t>
            </a:r>
          </a:p>
          <a:p>
            <a:pPr>
              <a:buNone/>
            </a:pPr>
            <a:r>
              <a:rPr lang="ru-RU" b="1" dirty="0" smtClean="0"/>
              <a:t>    На </a:t>
            </a:r>
            <a:r>
              <a:rPr lang="ru-RU" b="1" dirty="0" err="1" smtClean="0"/>
              <a:t>перинушке</a:t>
            </a:r>
            <a:r>
              <a:rPr lang="ru-RU" b="1" dirty="0" smtClean="0"/>
              <a:t> пуховой.</a:t>
            </a:r>
          </a:p>
          <a:p>
            <a:pPr>
              <a:buNone/>
            </a:pPr>
            <a:r>
              <a:rPr lang="ru-RU" b="1" dirty="0" smtClean="0"/>
              <a:t>    На </a:t>
            </a:r>
            <a:r>
              <a:rPr lang="ru-RU" b="1" dirty="0" err="1" smtClean="0"/>
              <a:t>перинушке</a:t>
            </a:r>
            <a:r>
              <a:rPr lang="ru-RU" b="1" dirty="0" smtClean="0"/>
              <a:t> пуховой Много перьев </a:t>
            </a:r>
            <a:r>
              <a:rPr lang="ru-RU" b="1" dirty="0" err="1" smtClean="0"/>
              <a:t>петуховых</a:t>
            </a:r>
            <a:r>
              <a:rPr lang="ru-RU" b="1" dirty="0" smtClean="0"/>
              <a:t>.</a:t>
            </a:r>
          </a:p>
          <a:p>
            <a:pPr>
              <a:buNone/>
            </a:pPr>
            <a:r>
              <a:rPr lang="ru-RU" b="1" dirty="0" smtClean="0"/>
              <a:t>    Баю-бай, баю-бай! Моя детка, засыпай!»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Причесываем девочек</a:t>
            </a:r>
            <a:endParaRPr lang="ru-RU" sz="3200" b="1" dirty="0"/>
          </a:p>
        </p:txBody>
      </p:sp>
      <p:pic>
        <p:nvPicPr>
          <p:cNvPr id="5" name="Содержимое 4" descr="CReLvPfRtjI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13792" y="1920875"/>
            <a:ext cx="3325416" cy="443388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85992"/>
            <a:ext cx="4038600" cy="3571900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dirty="0" smtClean="0"/>
              <a:t>Чешу, чешу  </a:t>
            </a:r>
            <a:r>
              <a:rPr lang="ru-RU" b="1" dirty="0" err="1" smtClean="0"/>
              <a:t>волосоньки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     Расчесываю </a:t>
            </a:r>
            <a:r>
              <a:rPr lang="ru-RU" b="1" dirty="0" err="1" smtClean="0"/>
              <a:t>косоньки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     Что мы делаем расческой?</a:t>
            </a:r>
          </a:p>
          <a:p>
            <a:pPr>
              <a:buNone/>
            </a:pPr>
            <a:r>
              <a:rPr lang="ru-RU" b="1" dirty="0" smtClean="0"/>
              <a:t>     Кате делаем прическу!</a:t>
            </a:r>
            <a:endParaRPr lang="ru-RU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Заключение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608512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just"/>
            <a:r>
              <a:rPr lang="ru-RU" sz="1800" b="1" dirty="0" smtClean="0"/>
              <a:t>Используя фольклор в работе нашего </a:t>
            </a:r>
            <a:r>
              <a:rPr lang="ru-RU" sz="1800" b="1" dirty="0" smtClean="0"/>
              <a:t> </a:t>
            </a:r>
            <a:r>
              <a:rPr lang="ru-RU" sz="1800" b="1" dirty="0" smtClean="0"/>
              <a:t>образовательного </a:t>
            </a:r>
            <a:r>
              <a:rPr lang="ru-RU" sz="1800" b="1" dirty="0" smtClean="0"/>
              <a:t>учреждения,  </a:t>
            </a:r>
            <a:r>
              <a:rPr lang="ru-RU" sz="1800" b="1" dirty="0" smtClean="0"/>
              <a:t>можно сделать следующие выводы:   дети без капризов просыпаются под звуки соответствующей песни;  охотно выполняют утреннюю зарядку, принимают водные процедуры, одеваются и выполняют другие режимные моменты; воспроизведение соответствующей песни побуждает детей к самостоятельному выполнению соответствующих режимных моментов; знают порядок одевания, выполнения гигиенических процедур;  стали увереннее и охотнее одеваться (проблема с одеванием детей быстро исчезает);  с удовольствием причесываются под песню; аккуратней раздеваются;  во время прослушивания песни о поведении за столом дети сами (без напоминаний воспитателя) начинают пользоваться салфетками, выпрямляют спину, правильно ставят ноги и т. п.. Естественно, только лишь прослушивания песен недостаточно для того, чтобы сформировались навыки самообслуживания. Но они создают хорошую атмосферу, настраивают детей на то, чтобы такие навыки формировать.</a:t>
            </a:r>
            <a:endParaRPr lang="ru-RU" sz="18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ru-RU" b="1" dirty="0" smtClean="0"/>
              <a:t>Что такое фольклор?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2500" lnSpcReduction="20000"/>
          </a:bodyPr>
          <a:lstStyle/>
          <a:p>
            <a:pPr algn="just"/>
            <a:r>
              <a:rPr lang="ru-RU" b="1" dirty="0" smtClean="0"/>
              <a:t>У русского народа, как и у любого другого, есть бесценное богатство – его художественный опыт, его фольклор. Фольклор – это устное народное творчество, народная мудрость, народное знание. Фольклор выражает вкусы, склонности, интересы народа. Детский фольклор русского народа разнообразен произведениями малых жанров. </a:t>
            </a:r>
          </a:p>
          <a:p>
            <a:pPr algn="just"/>
            <a:r>
              <a:rPr lang="ru-RU" b="1" dirty="0" smtClean="0"/>
              <a:t>За века бабушки, матушки, нянюшки сложили много песенок, </a:t>
            </a:r>
            <a:r>
              <a:rPr lang="ru-RU" b="1" dirty="0" err="1" smtClean="0"/>
              <a:t>потешек</a:t>
            </a:r>
            <a:r>
              <a:rPr lang="ru-RU" b="1" dirty="0" smtClean="0"/>
              <a:t> и </a:t>
            </a:r>
            <a:r>
              <a:rPr lang="ru-RU" b="1" dirty="0" err="1" smtClean="0"/>
              <a:t>говорушек</a:t>
            </a:r>
            <a:r>
              <a:rPr lang="ru-RU" b="1" dirty="0" smtClean="0"/>
              <a:t>. Рассмотрим подробнее, как можно реально использовать малые жанры фольклора для развития самостоятельности в режимных групповых моментах современных ДОУ.</a:t>
            </a:r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Что такое самостоятельность? 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4110046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pPr marL="361950" indent="-273050" algn="just"/>
            <a:r>
              <a:rPr lang="ru-RU" b="1" dirty="0" smtClean="0"/>
              <a:t>Самостоятельность – это ценное качество, которое необходимо каждому человеку в жизни. Его необходимо воспитывать с раннего детства. Дети активны по своей </a:t>
            </a:r>
            <a:r>
              <a:rPr lang="ru-RU" b="1" dirty="0" smtClean="0"/>
              <a:t>природе, они </a:t>
            </a:r>
            <a:r>
              <a:rPr lang="ru-RU" b="1" dirty="0"/>
              <a:t>очень </a:t>
            </a:r>
            <a:r>
              <a:rPr lang="ru-RU" b="1" dirty="0" smtClean="0"/>
              <a:t>часто хотят </a:t>
            </a:r>
            <a:r>
              <a:rPr lang="ru-RU" b="1" dirty="0"/>
              <a:t> самостоятельно выполнять различные действия. И нам, взрослым, и нам важно их поддержать в этом.</a:t>
            </a:r>
          </a:p>
          <a:p>
            <a:pPr marL="361950" indent="-273050"/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Навыки детей в младшем дошкольном возрасте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70000" lnSpcReduction="20000"/>
          </a:bodyPr>
          <a:lstStyle/>
          <a:p>
            <a:r>
              <a:rPr lang="ru-RU" sz="2700" dirty="0" smtClean="0"/>
              <a:t>-</a:t>
            </a:r>
            <a:r>
              <a:rPr lang="ru-RU" sz="2700" b="1" dirty="0" smtClean="0"/>
              <a:t>Моют руки, моют лицо, не разбрызгивая при этом воду, пользуются мылом, не мочат свою одежду, вытираются полотенцем, вешают его на место;</a:t>
            </a:r>
          </a:p>
          <a:p>
            <a:r>
              <a:rPr lang="ru-RU" sz="2700" b="1" dirty="0" smtClean="0"/>
              <a:t>-Одеваются и раздеваются в определенной последовательности: снимают, вешают, складывают свою одежду, выворачивают на лицевую сторону; надевают одежду, застегивают и расстегивают пуговицы;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-Замечают непорядок в одежде, обращаются за помощью к взрослому или самостоятельно устраняют его;</a:t>
            </a:r>
          </a:p>
          <a:p>
            <a:r>
              <a:rPr lang="ru-RU" b="1" dirty="0" smtClean="0"/>
              <a:t>-Пользуются носовым платком, туалетом;</a:t>
            </a:r>
          </a:p>
          <a:p>
            <a:r>
              <a:rPr lang="ru-RU" b="1" dirty="0" smtClean="0"/>
              <a:t>-Кушают, хорошо пережевывая пищу, с закрытым ртом, пьют из чашки.</a:t>
            </a:r>
          </a:p>
          <a:p>
            <a:r>
              <a:rPr lang="ru-RU" b="1" dirty="0" smtClean="0"/>
              <a:t>-Пользуются ложкой, вилкой, салфеткой правильно;</a:t>
            </a:r>
          </a:p>
          <a:p>
            <a:r>
              <a:rPr lang="ru-RU" b="1" dirty="0" smtClean="0"/>
              <a:t>-Убирают после игры игрушки, книжки, строительный материал на место.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785794"/>
            <a:ext cx="8429684" cy="59293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100" b="1" dirty="0" smtClean="0"/>
              <a:t>Конечно, ребенок приобретает нужные навыки не сразу, ему необходима наша помощь, создание необходимый условий для проявления самостоятельности, руководить действиями детей правильно и хвалить за малейшее проявление самостоятельности.</a:t>
            </a:r>
          </a:p>
          <a:p>
            <a:pPr algn="just"/>
            <a:r>
              <a:rPr lang="ru-RU" sz="2100" b="1" dirty="0" smtClean="0"/>
              <a:t>Для того, чтобы сформировать необходимые навыки, нужна помощь взрослого. Для этого надо создать условия для проявления детской самостоятельности: выделить место для полотенца для ребенка, поместить вешалку по росту вашего малыша и т. д.</a:t>
            </a:r>
          </a:p>
          <a:p>
            <a:pPr algn="just"/>
            <a:r>
              <a:rPr lang="ru-RU" sz="2100" b="1" dirty="0" smtClean="0"/>
              <a:t>Нужно обратить внимание, что создать необходимые условия является недостаточным для формирования самостоятельности у детей, следует также правильно руководить действиями детей. Прежде чем ребенок станет самостоятельным, его нужно научить тем действиям, которые необходимы при одевании, приеме пищи и т. д.</a:t>
            </a:r>
          </a:p>
          <a:p>
            <a:pPr algn="just"/>
            <a:r>
              <a:rPr lang="ru-RU" sz="2100" b="1" dirty="0" smtClean="0"/>
              <a:t>Руководя действиями детей мы используем малые формы фольклора</a:t>
            </a:r>
            <a:endParaRPr lang="ru-RU" sz="21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just"/>
            <a:r>
              <a:rPr lang="ru-RU" sz="3200" b="1" dirty="0" smtClean="0"/>
              <a:t>Для воспитания и привития у детей хорошей привычки мыть руки </a:t>
            </a:r>
            <a:endParaRPr lang="ru-RU" sz="3200" b="1" dirty="0"/>
          </a:p>
        </p:txBody>
      </p:sp>
      <p:pic>
        <p:nvPicPr>
          <p:cNvPr id="5" name="Содержимое 4" descr="FVbB7aWCI0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13792" y="1920875"/>
            <a:ext cx="3325416" cy="443388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428868"/>
            <a:ext cx="4038600" cy="321471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r>
              <a:rPr lang="ru-RU" b="1" dirty="0" smtClean="0"/>
              <a:t>«Водичка, водичка,</a:t>
            </a:r>
            <a:br>
              <a:rPr lang="ru-RU" b="1" dirty="0" smtClean="0"/>
            </a:br>
            <a:r>
              <a:rPr lang="ru-RU" b="1" dirty="0" smtClean="0"/>
              <a:t>Умой мое личико,</a:t>
            </a:r>
            <a:br>
              <a:rPr lang="ru-RU" b="1" dirty="0" smtClean="0"/>
            </a:br>
            <a:r>
              <a:rPr lang="ru-RU" b="1" dirty="0" smtClean="0"/>
              <a:t>Чтобы глазоньки блестели,</a:t>
            </a:r>
            <a:br>
              <a:rPr lang="ru-RU" b="1" dirty="0" smtClean="0"/>
            </a:br>
            <a:r>
              <a:rPr lang="ru-RU" b="1" dirty="0" smtClean="0"/>
              <a:t>Чтобы щечки краснели,</a:t>
            </a:r>
            <a:br>
              <a:rPr lang="ru-RU" b="1" dirty="0" smtClean="0"/>
            </a:br>
            <a:r>
              <a:rPr lang="ru-RU" b="1" dirty="0" smtClean="0"/>
              <a:t>Чтоб смеялся роток,</a:t>
            </a:r>
            <a:br>
              <a:rPr lang="ru-RU" b="1" dirty="0" smtClean="0"/>
            </a:br>
            <a:r>
              <a:rPr lang="ru-RU" b="1" dirty="0" smtClean="0"/>
              <a:t>Чтоб кусался зубок».</a:t>
            </a:r>
            <a:endParaRPr lang="ru-RU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При </a:t>
            </a:r>
            <a:r>
              <a:rPr lang="ru-RU" sz="3200" b="1" dirty="0" smtClean="0"/>
              <a:t> проведении утренней  гимнастики:</a:t>
            </a:r>
            <a:endParaRPr lang="ru-RU" sz="3200" b="1" dirty="0"/>
          </a:p>
        </p:txBody>
      </p:sp>
      <p:pic>
        <p:nvPicPr>
          <p:cNvPr id="5" name="Содержимое 4" descr="1RJM4exB0ig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920875"/>
            <a:ext cx="3710612" cy="443388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b="1" dirty="0" err="1" smtClean="0"/>
              <a:t>Потягуни</a:t>
            </a:r>
            <a:r>
              <a:rPr lang="ru-RU" b="1" dirty="0" smtClean="0"/>
              <a:t> - </a:t>
            </a:r>
            <a:r>
              <a:rPr lang="ru-RU" b="1" dirty="0" err="1" smtClean="0"/>
              <a:t>потягушечки</a:t>
            </a:r>
            <a:r>
              <a:rPr lang="ru-RU" b="1" dirty="0" smtClean="0"/>
              <a:t>,</a:t>
            </a:r>
          </a:p>
          <a:p>
            <a:pPr>
              <a:buNone/>
            </a:pPr>
            <a:r>
              <a:rPr lang="ru-RU" b="1" dirty="0" smtClean="0"/>
              <a:t>    От носочков до </a:t>
            </a:r>
            <a:r>
              <a:rPr lang="ru-RU" b="1" dirty="0" err="1" smtClean="0"/>
              <a:t>макушечки</a:t>
            </a:r>
            <a:r>
              <a:rPr lang="ru-RU" b="1" dirty="0" smtClean="0"/>
              <a:t>,</a:t>
            </a:r>
          </a:p>
          <a:p>
            <a:pPr>
              <a:buNone/>
            </a:pPr>
            <a:r>
              <a:rPr lang="ru-RU" b="1" dirty="0" smtClean="0"/>
              <a:t>     Мы потянемся-потянемся,</a:t>
            </a:r>
          </a:p>
          <a:p>
            <a:pPr>
              <a:buNone/>
            </a:pPr>
            <a:r>
              <a:rPr lang="ru-RU" b="1" dirty="0" smtClean="0"/>
              <a:t>     Маленькими не останемся.</a:t>
            </a:r>
          </a:p>
          <a:p>
            <a:pPr>
              <a:buNone/>
            </a:pPr>
            <a:r>
              <a:rPr lang="ru-RU" b="1" dirty="0" smtClean="0"/>
              <a:t>     Вот уже растем, растем, растем!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just"/>
            <a:r>
              <a:rPr lang="ru-RU" sz="3200" b="1" dirty="0" smtClean="0"/>
              <a:t>Прием пищи сопровождаем </a:t>
            </a:r>
            <a:r>
              <a:rPr lang="ru-RU" sz="3200" b="1" dirty="0" err="1" smtClean="0"/>
              <a:t>пестушками</a:t>
            </a:r>
            <a:r>
              <a:rPr lang="ru-RU" sz="3200" b="1" dirty="0" smtClean="0"/>
              <a:t> (</a:t>
            </a:r>
            <a:r>
              <a:rPr lang="ru-RU" sz="3200" b="1" dirty="0" err="1" smtClean="0"/>
              <a:t>потешками</a:t>
            </a:r>
            <a:r>
              <a:rPr lang="ru-RU" sz="3200" b="1" dirty="0" smtClean="0"/>
              <a:t>):</a:t>
            </a:r>
            <a:endParaRPr lang="ru-RU" sz="3200" b="1" dirty="0"/>
          </a:p>
        </p:txBody>
      </p:sp>
      <p:pic>
        <p:nvPicPr>
          <p:cNvPr id="7" name="Содержимое 6" descr="1501738359_idknahdgxi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000240"/>
            <a:ext cx="4038600" cy="371477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071678"/>
            <a:ext cx="4038600" cy="392909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b="1" dirty="0" smtClean="0"/>
              <a:t>Каша вкусная дымится</a:t>
            </a:r>
          </a:p>
          <a:p>
            <a:pPr>
              <a:buNone/>
            </a:pPr>
            <a:r>
              <a:rPr lang="ru-RU" b="1" dirty="0" smtClean="0"/>
              <a:t>     Маша кашу есть садится</a:t>
            </a:r>
          </a:p>
          <a:p>
            <a:pPr>
              <a:buNone/>
            </a:pPr>
            <a:r>
              <a:rPr lang="ru-RU" b="1" dirty="0" smtClean="0"/>
              <a:t>    Очень каша хороша</a:t>
            </a:r>
          </a:p>
          <a:p>
            <a:pPr>
              <a:buNone/>
            </a:pPr>
            <a:r>
              <a:rPr lang="ru-RU" b="1" dirty="0" smtClean="0"/>
              <a:t>    Ели кашу не спеша</a:t>
            </a:r>
          </a:p>
          <a:p>
            <a:pPr>
              <a:buNone/>
            </a:pPr>
            <a:r>
              <a:rPr lang="ru-RU" b="1" dirty="0" smtClean="0"/>
              <a:t>    Ложка за ложкой</a:t>
            </a:r>
          </a:p>
          <a:p>
            <a:pPr>
              <a:buNone/>
            </a:pPr>
            <a:r>
              <a:rPr lang="ru-RU" b="1" dirty="0" smtClean="0"/>
              <a:t>    Ели по - </a:t>
            </a:r>
            <a:r>
              <a:rPr lang="ru-RU" b="1" dirty="0" err="1" smtClean="0"/>
              <a:t>немножку</a:t>
            </a:r>
            <a:endParaRPr lang="ru-RU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 </a:t>
            </a:r>
            <a:r>
              <a:rPr lang="ru-RU" sz="3600" b="1" dirty="0"/>
              <a:t>С</a:t>
            </a:r>
            <a:r>
              <a:rPr lang="ru-RU" sz="3600" b="1" dirty="0" smtClean="0"/>
              <a:t>обираемся </a:t>
            </a:r>
            <a:r>
              <a:rPr lang="ru-RU" sz="3600" b="1" dirty="0" smtClean="0"/>
              <a:t>на прогулку:</a:t>
            </a:r>
            <a:endParaRPr lang="ru-RU" sz="3600" b="1" dirty="0"/>
          </a:p>
        </p:txBody>
      </p:sp>
      <p:pic>
        <p:nvPicPr>
          <p:cNvPr id="5" name="Содержимое 4" descr="OsBMDrJVId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13792" y="1920875"/>
            <a:ext cx="3325416" cy="443388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Раз, два, три, четыре, пять, Собираемся гулять!</a:t>
            </a:r>
          </a:p>
          <a:p>
            <a:pPr>
              <a:buNone/>
            </a:pPr>
            <a:r>
              <a:rPr lang="ru-RU" b="1" dirty="0" smtClean="0"/>
              <a:t>      Если хочешь прогуляться,</a:t>
            </a:r>
          </a:p>
          <a:p>
            <a:pPr>
              <a:buNone/>
            </a:pPr>
            <a:r>
              <a:rPr lang="ru-RU" b="1" dirty="0" smtClean="0"/>
              <a:t>      Нужно быстро одеваться,</a:t>
            </a:r>
          </a:p>
          <a:p>
            <a:pPr>
              <a:buNone/>
            </a:pPr>
            <a:r>
              <a:rPr lang="ru-RU" b="1" dirty="0" smtClean="0"/>
              <a:t>      Дверцу шкафа открывай,</a:t>
            </a:r>
          </a:p>
          <a:p>
            <a:pPr>
              <a:buNone/>
            </a:pPr>
            <a:r>
              <a:rPr lang="ru-RU" b="1" dirty="0" smtClean="0"/>
              <a:t>      По порядку одевай.</a:t>
            </a:r>
          </a:p>
          <a:p>
            <a:pPr>
              <a:buNone/>
            </a:pPr>
            <a:r>
              <a:rPr lang="ru-RU" b="1" dirty="0" smtClean="0"/>
              <a:t>      Собери носок в гармошку,</a:t>
            </a:r>
          </a:p>
          <a:p>
            <a:pPr>
              <a:buNone/>
            </a:pPr>
            <a:r>
              <a:rPr lang="ru-RU" b="1" dirty="0" smtClean="0"/>
              <a:t>      И надень его на ножку.</a:t>
            </a:r>
          </a:p>
          <a:p>
            <a:pPr>
              <a:buNone/>
            </a:pPr>
            <a:r>
              <a:rPr lang="ru-RU" b="1" dirty="0" smtClean="0"/>
              <a:t>      Ты другой носок возьми</a:t>
            </a:r>
          </a:p>
          <a:p>
            <a:pPr>
              <a:buNone/>
            </a:pPr>
            <a:r>
              <a:rPr lang="ru-RU" b="1" dirty="0" smtClean="0"/>
              <a:t>      Точно так же натяни.</a:t>
            </a:r>
          </a:p>
          <a:p>
            <a:pPr>
              <a:buNone/>
            </a:pPr>
            <a:r>
              <a:rPr lang="ru-RU" b="1" dirty="0" smtClean="0"/>
              <a:t>      Посмотри, на улице</a:t>
            </a:r>
          </a:p>
          <a:p>
            <a:pPr>
              <a:buNone/>
            </a:pPr>
            <a:r>
              <a:rPr lang="ru-RU" b="1" dirty="0" smtClean="0"/>
              <a:t>      Стало холодать.</a:t>
            </a:r>
          </a:p>
          <a:p>
            <a:pPr>
              <a:buNone/>
            </a:pPr>
            <a:r>
              <a:rPr lang="ru-RU" b="1" dirty="0" smtClean="0"/>
              <a:t>      Пришло время кофточку</a:t>
            </a:r>
          </a:p>
          <a:p>
            <a:pPr>
              <a:buNone/>
            </a:pPr>
            <a:r>
              <a:rPr lang="ru-RU" b="1" dirty="0" smtClean="0"/>
              <a:t>      Деткам одевать.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69</TotalTime>
  <Words>417</Words>
  <Application>Microsoft Office PowerPoint</Application>
  <PresentationFormat>Экран (4:3)</PresentationFormat>
  <Paragraphs>61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Calibri</vt:lpstr>
      <vt:lpstr>Constantia</vt:lpstr>
      <vt:lpstr>Wingdings 2</vt:lpstr>
      <vt:lpstr>Поток</vt:lpstr>
      <vt:lpstr>Использование фольклора как средства развития самостоятельности детей младшего дошкольного возраста</vt:lpstr>
      <vt:lpstr>Что такое фольклор?</vt:lpstr>
      <vt:lpstr>Что такое самостоятельность? </vt:lpstr>
      <vt:lpstr>Навыки детей в младшем дошкольном возрасте</vt:lpstr>
      <vt:lpstr>Презентация PowerPoint</vt:lpstr>
      <vt:lpstr>Для воспитания и привития у детей хорошей привычки мыть руки </vt:lpstr>
      <vt:lpstr>При  проведении утренней  гимнастики:</vt:lpstr>
      <vt:lpstr>Прием пищи сопровождаем пестушками (потешками):</vt:lpstr>
      <vt:lpstr> Собираемся на прогулку:</vt:lpstr>
      <vt:lpstr>  Потешки перед сном:</vt:lpstr>
      <vt:lpstr>Причесываем девочек</vt:lpstr>
      <vt:lpstr>Заключение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фольклора как средства развития самостоятельности детей младшего дошкольного возраста</dc:title>
  <dc:creator>User</dc:creator>
  <cp:lastModifiedBy>User</cp:lastModifiedBy>
  <cp:revision>9</cp:revision>
  <dcterms:created xsi:type="dcterms:W3CDTF">2021-05-28T08:48:06Z</dcterms:created>
  <dcterms:modified xsi:type="dcterms:W3CDTF">2021-06-03T03:10:02Z</dcterms:modified>
</cp:coreProperties>
</file>