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72" r:id="rId5"/>
    <p:sldId id="260" r:id="rId6"/>
    <p:sldId id="261" r:id="rId7"/>
    <p:sldId id="262" r:id="rId8"/>
    <p:sldId id="265" r:id="rId9"/>
    <p:sldId id="267" r:id="rId10"/>
    <p:sldId id="268" r:id="rId11"/>
    <p:sldId id="270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50F0F0-D34D-4498-9604-276851ED8B4D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EE15ED-76E6-4A26-8AE1-8E3F024837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30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8813576" cy="450912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endParaRPr lang="en-US" dirty="0" smtClean="0"/>
          </a:p>
          <a:p>
            <a:pPr marL="45720" indent="0" algn="ctr">
              <a:buNone/>
            </a:pPr>
            <a:r>
              <a:rPr lang="en-US" sz="11500" dirty="0" smtClean="0"/>
              <a:t>3+3+3+3=12</a:t>
            </a:r>
          </a:p>
          <a:p>
            <a:pPr marL="45720" indent="0" algn="ctr">
              <a:buNone/>
            </a:pPr>
            <a:r>
              <a:rPr lang="en-US" sz="11500" dirty="0" smtClean="0"/>
              <a:t>3</a:t>
            </a:r>
            <a:r>
              <a:rPr lang="en-US" sz="8000" dirty="0" smtClean="0"/>
              <a:t>•</a:t>
            </a:r>
            <a:r>
              <a:rPr lang="en-US" sz="11500" dirty="0" smtClean="0"/>
              <a:t>4=12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11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99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93517"/>
            <a:ext cx="547260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6600" b="1" dirty="0">
                <a:latin typeface="Times New Roman"/>
                <a:ea typeface="Calibri"/>
                <a:cs typeface="Times New Roman"/>
              </a:rPr>
              <a:t>6 + 6 + 6 + 6</a:t>
            </a:r>
            <a:endParaRPr lang="ru-RU" sz="6000" b="1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6600" b="1" dirty="0">
                <a:latin typeface="Times New Roman"/>
                <a:ea typeface="Calibri"/>
                <a:cs typeface="Times New Roman"/>
              </a:rPr>
              <a:t>7 + 8 + 7</a:t>
            </a:r>
            <a:endParaRPr lang="ru-RU" sz="6000" b="1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6600" b="1" dirty="0">
                <a:latin typeface="Times New Roman"/>
                <a:ea typeface="Calibri"/>
                <a:cs typeface="Times New Roman"/>
              </a:rPr>
              <a:t>19 + 19</a:t>
            </a:r>
            <a:endParaRPr lang="ru-RU" sz="6000" b="1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6600" b="1" dirty="0">
                <a:latin typeface="Times New Roman"/>
                <a:ea typeface="Calibri"/>
                <a:cs typeface="Times New Roman"/>
              </a:rPr>
              <a:t>18 + 28</a:t>
            </a:r>
            <a:endParaRPr lang="ru-RU" sz="6000" b="1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6600" b="1" dirty="0">
                <a:latin typeface="Times New Roman"/>
                <a:ea typeface="Calibri"/>
                <a:cs typeface="Times New Roman"/>
              </a:rPr>
              <a:t>3 + 3 + 3</a:t>
            </a:r>
            <a:endParaRPr lang="ru-RU" sz="6000" b="1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6600" b="1" dirty="0">
                <a:latin typeface="Times New Roman"/>
                <a:ea typeface="Calibri"/>
                <a:cs typeface="Times New Roman"/>
              </a:rPr>
              <a:t>12 + 12 + 10</a:t>
            </a:r>
            <a:endParaRPr lang="ru-RU" sz="6000" b="1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1520" y="1196752"/>
            <a:ext cx="4392488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51520" y="3140968"/>
            <a:ext cx="2808312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1520" y="5229200"/>
            <a:ext cx="3312368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58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676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40" y="0"/>
            <a:ext cx="93306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692696"/>
            <a:ext cx="801636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Математическая</a:t>
            </a:r>
          </a:p>
          <a:p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«Икс»-</a:t>
            </a:r>
            <a:r>
              <a:rPr lang="ru-RU" sz="8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педиция</a:t>
            </a:r>
            <a:endParaRPr lang="ru-RU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53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854" y="-99392"/>
            <a:ext cx="9036496" cy="4824536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sz="7800" b="1" dirty="0" smtClean="0">
                <a:solidFill>
                  <a:schemeClr val="tx1"/>
                </a:solidFill>
                <a:latin typeface="Calibri" pitchFamily="34" charset="0"/>
              </a:rPr>
              <a:t>Математический </a:t>
            </a:r>
            <a:endParaRPr lang="en-US" sz="78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5720" indent="0" algn="ctr">
              <a:buNone/>
            </a:pPr>
            <a:r>
              <a:rPr lang="ru-RU" sz="7800" b="1" dirty="0" smtClean="0">
                <a:solidFill>
                  <a:schemeClr val="tx1"/>
                </a:solidFill>
                <a:latin typeface="Calibri" pitchFamily="34" charset="0"/>
              </a:rPr>
              <a:t>диктант</a:t>
            </a:r>
            <a:endParaRPr lang="ru-RU" sz="78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en-US" sz="9500" b="1" dirty="0" smtClean="0">
                <a:solidFill>
                  <a:schemeClr val="tx1"/>
                </a:solidFill>
              </a:rPr>
              <a:t>14</a:t>
            </a:r>
            <a:r>
              <a:rPr lang="ru-RU" sz="9500" b="1" dirty="0" smtClean="0">
                <a:solidFill>
                  <a:schemeClr val="tx1"/>
                </a:solidFill>
              </a:rPr>
              <a:t>  </a:t>
            </a:r>
            <a:r>
              <a:rPr lang="en-US" sz="9500" b="1" dirty="0" smtClean="0">
                <a:solidFill>
                  <a:schemeClr val="tx1"/>
                </a:solidFill>
              </a:rPr>
              <a:t>16</a:t>
            </a:r>
            <a:r>
              <a:rPr lang="ru-RU" sz="9500" b="1" dirty="0" smtClean="0">
                <a:solidFill>
                  <a:schemeClr val="tx1"/>
                </a:solidFill>
              </a:rPr>
              <a:t>  </a:t>
            </a:r>
            <a:r>
              <a:rPr lang="en-US" sz="9500" b="1" dirty="0" smtClean="0">
                <a:solidFill>
                  <a:schemeClr val="tx1"/>
                </a:solidFill>
              </a:rPr>
              <a:t>10</a:t>
            </a:r>
            <a:r>
              <a:rPr lang="ru-RU" sz="9500" b="1" dirty="0" smtClean="0">
                <a:solidFill>
                  <a:schemeClr val="tx1"/>
                </a:solidFill>
              </a:rPr>
              <a:t>  </a:t>
            </a:r>
            <a:r>
              <a:rPr lang="en-US" sz="9500" b="1" dirty="0" smtClean="0">
                <a:solidFill>
                  <a:schemeClr val="tx1"/>
                </a:solidFill>
              </a:rPr>
              <a:t>12</a:t>
            </a:r>
            <a:r>
              <a:rPr lang="ru-RU" sz="9500" b="1" dirty="0" smtClean="0">
                <a:solidFill>
                  <a:schemeClr val="tx1"/>
                </a:solidFill>
              </a:rPr>
              <a:t>  8</a:t>
            </a:r>
            <a:endParaRPr lang="en-US" sz="9500" b="1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endParaRPr lang="ru-RU" sz="95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236" y="4509120"/>
            <a:ext cx="9224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8  10  12  14   16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58686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153" y="836712"/>
            <a:ext cx="58737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16+19+13+16</a:t>
            </a:r>
            <a:endParaRPr lang="ru-RU" sz="8000" b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28141" y="2348880"/>
            <a:ext cx="58737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34+34+34+34</a:t>
            </a:r>
            <a:endParaRPr lang="ru-RU" sz="8000" b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" y="3823991"/>
            <a:ext cx="58737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27+28+25+28</a:t>
            </a:r>
            <a:endParaRPr lang="ru-RU" sz="8000" b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78796" y="5445224"/>
            <a:ext cx="58737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42+45+42+47</a:t>
            </a:r>
            <a:endParaRPr lang="ru-RU" sz="8000" b="1" dirty="0">
              <a:solidFill>
                <a:schemeClr val="bg1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83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55576" y="7647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51374" y="134124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29183" y="158027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00808" y="218546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92783" y="58970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47838" y="9171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60663" y="18616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627784" y="220486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627784" y="64336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004048" y="73371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693903" y="136069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499992" y="415089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355976" y="191683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76875" y="328498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913889" y="328498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631312" y="386104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355976" y="270892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724128" y="29969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415579" y="436308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148064" y="584139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691854" y="465324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404111" y="574384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342665" y="466742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381944" y="537321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195736" y="61653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53892" y="47971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831655" y="602128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335916" y="136069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7164288" y="522920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7956376" y="448978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067333" y="328498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8430645" y="157357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664511" y="25649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8100392" y="68623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486328" y="131839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411404" y="58970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260663" y="400292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735508" y="602128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448346" y="395826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369092" y="148394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19353" y="270892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355345" y="49934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8430645" y="262526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8574661" y="598541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5551374" y="492660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15760" y="188640"/>
            <a:ext cx="1732367" cy="2724660"/>
          </a:xfrm>
          <a:prstGeom prst="ellipse">
            <a:avLst/>
          </a:prstGeom>
          <a:noFill/>
          <a:ln w="444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5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55576" y="7647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92362" y="175986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29183" y="158027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00808" y="218546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185536" y="41953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47838" y="9171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35710" y="276928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62579" y="150471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627784" y="64336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224661" y="163602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244794" y="252241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242111" y="468823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62277" y="305731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41151" y="407752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056260" y="367023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264137" y="436457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860713" y="351983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820595" y="262526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052351" y="445011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560834" y="57064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435710" y="538577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262280" y="612527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251177" y="522920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467932" y="5612719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195736" y="61653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53071" y="521463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657124" y="4941281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335916" y="136069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7572706" y="5085297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8206388" y="459413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452320" y="400292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8350404" y="16091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668344" y="225516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8142613" y="54221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428690" y="132112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965639" y="117710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517334" y="407116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495913" y="581244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448346" y="395826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369092" y="148394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936797" y="334003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291694" y="460814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8142613" y="291330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8238265" y="585045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5919661" y="511608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319352" y="122709"/>
            <a:ext cx="1732367" cy="2724660"/>
          </a:xfrm>
          <a:prstGeom prst="ellipse">
            <a:avLst/>
          </a:prstGeom>
          <a:noFill/>
          <a:ln w="444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214629" y="3231800"/>
            <a:ext cx="1732367" cy="2724660"/>
          </a:xfrm>
          <a:prstGeom prst="ellipse">
            <a:avLst/>
          </a:prstGeom>
          <a:noFill/>
          <a:ln w="444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7211349" y="332656"/>
            <a:ext cx="1732367" cy="3096344"/>
          </a:xfrm>
          <a:prstGeom prst="ellipse">
            <a:avLst/>
          </a:prstGeom>
          <a:noFill/>
          <a:ln w="444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994554" y="3564272"/>
            <a:ext cx="1897926" cy="2889064"/>
          </a:xfrm>
          <a:prstGeom prst="ellipse">
            <a:avLst/>
          </a:prstGeom>
          <a:noFill/>
          <a:ln w="444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099455" y="554502"/>
            <a:ext cx="1732367" cy="2724660"/>
          </a:xfrm>
          <a:prstGeom prst="ellipse">
            <a:avLst/>
          </a:prstGeom>
          <a:noFill/>
          <a:ln w="444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4954411" y="3519832"/>
            <a:ext cx="1732367" cy="2724660"/>
          </a:xfrm>
          <a:prstGeom prst="ellipse">
            <a:avLst/>
          </a:prstGeom>
          <a:noFill/>
          <a:ln w="444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1829815" y="4652608"/>
            <a:ext cx="2452891" cy="2094815"/>
          </a:xfrm>
          <a:prstGeom prst="ellipse">
            <a:avLst/>
          </a:prstGeom>
          <a:noFill/>
          <a:ln w="444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2939182" y="1988447"/>
            <a:ext cx="1732367" cy="2724660"/>
          </a:xfrm>
          <a:prstGeom prst="ellipse">
            <a:avLst/>
          </a:prstGeom>
          <a:noFill/>
          <a:ln w="444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240411" y="-87982"/>
            <a:ext cx="1732367" cy="2338139"/>
          </a:xfrm>
          <a:prstGeom prst="ellipse">
            <a:avLst/>
          </a:prstGeom>
          <a:noFill/>
          <a:ln w="444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AutoShape 2" descr="Туризм, Туристический рюкзак, рюкзак, рюкзаком png | PNGEgg"/>
          <p:cNvSpPr>
            <a:spLocks noChangeAspect="1" noChangeArrowheads="1"/>
          </p:cNvSpPr>
          <p:nvPr/>
        </p:nvSpPr>
        <p:spPr bwMode="auto">
          <a:xfrm>
            <a:off x="155575" y="-852488"/>
            <a:ext cx="1552575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" name="AutoShape 4" descr="Туризм, Туристический рюкзак, рюкзак, рюкзаком png | PNGEgg"/>
          <p:cNvSpPr>
            <a:spLocks noChangeAspect="1" noChangeArrowheads="1"/>
          </p:cNvSpPr>
          <p:nvPr/>
        </p:nvSpPr>
        <p:spPr bwMode="auto">
          <a:xfrm>
            <a:off x="307975" y="-700088"/>
            <a:ext cx="1552575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" name="AutoShape 7" descr="Туризм, Туристический рюкзак, рюкзак, рюкзаком png | PNGEgg"/>
          <p:cNvSpPr>
            <a:spLocks noChangeAspect="1" noChangeArrowheads="1"/>
          </p:cNvSpPr>
          <p:nvPr/>
        </p:nvSpPr>
        <p:spPr bwMode="auto">
          <a:xfrm>
            <a:off x="460375" y="-547688"/>
            <a:ext cx="1552575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9" name="Picture 17" descr="C:\Users\ALEX&amp;U~1\AppData\Local\Temp\pngwing.co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3"/>
          <a:stretch/>
        </p:blipFill>
        <p:spPr bwMode="auto">
          <a:xfrm>
            <a:off x="0" y="-65432"/>
            <a:ext cx="2710876" cy="31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17" descr="C:\Users\ALEX&amp;U~1\AppData\Local\Temp\pngwing.com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3"/>
          <a:stretch/>
        </p:blipFill>
        <p:spPr bwMode="auto">
          <a:xfrm>
            <a:off x="1868671" y="0"/>
            <a:ext cx="2710876" cy="275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17" descr="C:\Users\ALEX&amp;U~1\AppData\Local\Temp\pngwing.co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3"/>
          <a:stretch/>
        </p:blipFill>
        <p:spPr bwMode="auto">
          <a:xfrm>
            <a:off x="-130609" y="3118090"/>
            <a:ext cx="2710876" cy="31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7" descr="C:\Users\ALEX&amp;U~1\AppData\Local\Temp\pngwing.co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3"/>
          <a:stretch/>
        </p:blipFill>
        <p:spPr bwMode="auto">
          <a:xfrm>
            <a:off x="2580267" y="1835978"/>
            <a:ext cx="2710876" cy="31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17" descr="C:\Users\ALEX&amp;U~1\AppData\Local\Temp\pngwing.co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3"/>
          <a:stretch/>
        </p:blipFill>
        <p:spPr bwMode="auto">
          <a:xfrm>
            <a:off x="4749243" y="217236"/>
            <a:ext cx="2710876" cy="31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17" descr="C:\Users\ALEX&amp;U~1\AppData\Local\Temp\pngwing.co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3"/>
          <a:stretch/>
        </p:blipFill>
        <p:spPr bwMode="auto">
          <a:xfrm>
            <a:off x="6787175" y="327040"/>
            <a:ext cx="2710876" cy="31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17" descr="C:\Users\ALEX&amp;U~1\AppData\Local\Temp\pngwing.com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3"/>
          <a:stretch/>
        </p:blipFill>
        <p:spPr bwMode="auto">
          <a:xfrm>
            <a:off x="1868671" y="3833970"/>
            <a:ext cx="2802878" cy="31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17" descr="C:\Users\ALEX&amp;U~1\AppData\Local\Temp\pngwing.co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3"/>
          <a:stretch/>
        </p:blipFill>
        <p:spPr bwMode="auto">
          <a:xfrm>
            <a:off x="4465157" y="3360495"/>
            <a:ext cx="2710876" cy="31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17" descr="C:\Users\ALEX&amp;U~1\AppData\Local\Temp\pngwing.com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43"/>
          <a:stretch/>
        </p:blipFill>
        <p:spPr bwMode="auto">
          <a:xfrm>
            <a:off x="6722094" y="3406122"/>
            <a:ext cx="2710876" cy="31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14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76" t="5225" r="7738" b="70029"/>
          <a:stretch/>
        </p:blipFill>
        <p:spPr bwMode="auto">
          <a:xfrm>
            <a:off x="0" y="2488018"/>
            <a:ext cx="9144000" cy="450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7" t="37500" r="14273" b="17478"/>
          <a:stretch/>
        </p:blipFill>
        <p:spPr bwMode="auto">
          <a:xfrm>
            <a:off x="5940152" y="908720"/>
            <a:ext cx="2956356" cy="1811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23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8" t="30342" r="8350" b="1427"/>
          <a:stretch/>
        </p:blipFill>
        <p:spPr>
          <a:xfrm>
            <a:off x="107504" y="404664"/>
            <a:ext cx="8928992" cy="5457029"/>
          </a:xfrm>
        </p:spPr>
      </p:pic>
    </p:spTree>
    <p:extLst>
      <p:ext uri="{BB962C8B-B14F-4D97-AF65-F5344CB8AC3E}">
        <p14:creationId xmlns:p14="http://schemas.microsoft.com/office/powerpoint/2010/main" val="257967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428"/>
            <a:ext cx="10797750" cy="6856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LEX&amp;U~1\AppData\Local\Temp\pngwing.com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5184" y="2100846"/>
            <a:ext cx="6333405" cy="466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71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0.88212 0.01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97" y="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370</TotalTime>
  <Words>51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alex&amp;ulya</dc:creator>
  <cp:lastModifiedBy>alex&amp;ulya</cp:lastModifiedBy>
  <cp:revision>18</cp:revision>
  <dcterms:created xsi:type="dcterms:W3CDTF">2021-02-28T15:42:23Z</dcterms:created>
  <dcterms:modified xsi:type="dcterms:W3CDTF">2021-03-01T17:57:51Z</dcterms:modified>
</cp:coreProperties>
</file>