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6" r:id="rId2"/>
    <p:sldId id="307" r:id="rId3"/>
    <p:sldId id="301" r:id="rId4"/>
    <p:sldId id="303" r:id="rId5"/>
    <p:sldId id="304" r:id="rId6"/>
    <p:sldId id="305" r:id="rId7"/>
    <p:sldId id="298" r:id="rId8"/>
    <p:sldId id="257" r:id="rId9"/>
    <p:sldId id="274" r:id="rId10"/>
    <p:sldId id="293" r:id="rId11"/>
    <p:sldId id="295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2C91066-2E78-463A-A198-981C1C20BEB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0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 bright="-1000" contrast="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353BC-8943-41CB-86EF-C76F1A5DF506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1B47D-E205-4EC6-8B57-7CF6BB4B0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Елизарова Ольга Николаевна</a:t>
            </a:r>
            <a:br>
              <a:rPr lang="ru-RU" dirty="0"/>
            </a:br>
            <a:r>
              <a:rPr lang="ru-RU" dirty="0"/>
              <a:t>МБОУ ДО ДШИ №9 г. Курска</a:t>
            </a:r>
            <a:br>
              <a:rPr lang="ru-RU" dirty="0"/>
            </a:br>
            <a:r>
              <a:rPr lang="ru-RU" dirty="0"/>
              <a:t>преподаватель по классу скрипки, заведующая методическим объединением</a:t>
            </a:r>
          </a:p>
        </p:txBody>
      </p:sp>
    </p:spTree>
    <p:extLst>
      <p:ext uri="{BB962C8B-B14F-4D97-AF65-F5344CB8AC3E}">
        <p14:creationId xmlns:p14="http://schemas.microsoft.com/office/powerpoint/2010/main" val="1516006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7331"/>
            <a:ext cx="3034680" cy="45719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pic>
        <p:nvPicPr>
          <p:cNvPr id="4" name="Объект 3" descr="http://icotex.ru/wp-content/uploads/2012/02/%D0%B4%D1%8B%D1%85%D0%B0%D0%BD%D0%B8%D0%B5.gi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55976" y="1124744"/>
            <a:ext cx="3672408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Профессию музыканта Вивальди совмещал с духовным саном аббата. При жизни его считали чудаком, рисовали на него карикатуры и называли «рыжим аббатом». Когда во время службы ему приходила в голову какая-нибудь музыкальная тема, он тут же покидал алтарь, чтобы её записать</a:t>
            </a:r>
            <a:br>
              <a:rPr lang="ru-RU" sz="2000" b="1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10333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>
              <a:buNone/>
            </a:pPr>
            <a:r>
              <a:rPr lang="ru-RU" dirty="0"/>
              <a:t>Антонио Вивальди написал более пятисот музыкальных произведений . Двадцать пять из них – скрипичные концерты. Чаще всего в детских школах искусств исполняются концерты Вивальди </a:t>
            </a:r>
            <a:r>
              <a:rPr lang="en-US" dirty="0"/>
              <a:t>G-</a:t>
            </a:r>
            <a:r>
              <a:rPr lang="en-US" dirty="0" err="1"/>
              <a:t>dur</a:t>
            </a:r>
            <a:r>
              <a:rPr lang="en-US" dirty="0"/>
              <a:t> </a:t>
            </a:r>
            <a:r>
              <a:rPr lang="ru-RU" dirty="0"/>
              <a:t>№7 и №3, концерт </a:t>
            </a:r>
            <a:r>
              <a:rPr lang="en-US" dirty="0"/>
              <a:t>a-moll</a:t>
            </a:r>
            <a:r>
              <a:rPr lang="ru-RU" dirty="0"/>
              <a:t>, концерт </a:t>
            </a:r>
            <a:r>
              <a:rPr lang="en-US" dirty="0"/>
              <a:t>g-moll</a:t>
            </a:r>
            <a:r>
              <a:rPr lang="ru-RU" dirty="0"/>
              <a:t>. Одно из самых известных произведений Антонио Вивальди  - цикл скрипичных концертов «Времена года».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1" y="273050"/>
            <a:ext cx="2746648" cy="1316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Vival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3" y="764704"/>
            <a:ext cx="4222459" cy="504056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2962672" cy="5577483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Именем Антонио Вивальди названы:</a:t>
            </a:r>
          </a:p>
          <a:p>
            <a:pPr lvl="0"/>
            <a:r>
              <a:rPr lang="ru-RU" sz="2400" b="1" dirty="0"/>
              <a:t>кратер на планете Меркурий,  музыкальный институт в итальянском городе </a:t>
            </a:r>
            <a:r>
              <a:rPr lang="ru-RU" sz="2400" b="1" dirty="0" err="1"/>
              <a:t>Сиенна</a:t>
            </a:r>
            <a:r>
              <a:rPr lang="ru-RU" sz="2400" b="1" dirty="0"/>
              <a:t>, московский камерный оркестр под управлением Светланы Безродной. Главная память об Антонио Вивальди – это его произведения, звучащие уже более трехсот лет </a:t>
            </a:r>
          </a:p>
          <a:p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205038"/>
            <a:ext cx="7848600" cy="2087562"/>
          </a:xfrm>
        </p:spPr>
        <p:txBody>
          <a:bodyPr/>
          <a:lstStyle/>
          <a:p>
            <a:pPr algn="ctr"/>
            <a:r>
              <a:rPr lang="ru-RU" sz="4000" b="1" i="1" dirty="0">
                <a:latin typeface="Georgia" pitchFamily="18" charset="0"/>
              </a:rPr>
              <a:t>Выдающиеся композиторы-скрипачи </a:t>
            </a:r>
            <a:r>
              <a:rPr lang="en-US" sz="4000" b="1" i="1" dirty="0">
                <a:latin typeface="Georgia" pitchFamily="18" charset="0"/>
              </a:rPr>
              <a:t>XVII - XVIII </a:t>
            </a:r>
            <a:r>
              <a:rPr lang="ru-RU" sz="4000" b="1" i="1" dirty="0" err="1">
                <a:latin typeface="Georgia" pitchFamily="18" charset="0"/>
              </a:rPr>
              <a:t>вв</a:t>
            </a:r>
            <a:r>
              <a:rPr lang="en-US" sz="4000" b="1" i="1" dirty="0">
                <a:latin typeface="Georgia" pitchFamily="18" charset="0"/>
              </a:rPr>
              <a:t>.</a:t>
            </a:r>
            <a:endParaRPr lang="ru-RU" sz="40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2529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8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1125538"/>
            <a:ext cx="8066087" cy="3887787"/>
          </a:xfrm>
        </p:spPr>
        <p:txBody>
          <a:bodyPr>
            <a:normAutofit fontScale="90000"/>
          </a:bodyPr>
          <a:lstStyle/>
          <a:p>
            <a:r>
              <a:rPr lang="en-US" sz="4000" i="1" dirty="0">
                <a:latin typeface="Franklin Gothic Medium" pitchFamily="34" charset="0"/>
              </a:rPr>
              <a:t>XVII </a:t>
            </a:r>
            <a:r>
              <a:rPr lang="ru-RU" sz="4000" i="1" dirty="0">
                <a:latin typeface="Franklin Gothic Medium" pitchFamily="34" charset="0"/>
              </a:rPr>
              <a:t>и </a:t>
            </a:r>
            <a:r>
              <a:rPr lang="en-US" sz="4000" i="1" dirty="0">
                <a:latin typeface="Franklin Gothic Medium" pitchFamily="34" charset="0"/>
              </a:rPr>
              <a:t>XVIII </a:t>
            </a:r>
            <a:r>
              <a:rPr lang="ru-RU" sz="4000" i="1" dirty="0">
                <a:latin typeface="Franklin Gothic Medium" pitchFamily="34" charset="0"/>
              </a:rPr>
              <a:t>века подарили миру целую плеяду выдающихся музыкантов, композиторов и исполнителей. Среди них достойное место занимают Луи Николя </a:t>
            </a:r>
            <a:r>
              <a:rPr lang="ru-RU" sz="4000" i="1" dirty="0" err="1">
                <a:latin typeface="Franklin Gothic Medium" pitchFamily="34" charset="0"/>
              </a:rPr>
              <a:t>Клерамбо</a:t>
            </a:r>
            <a:r>
              <a:rPr lang="ru-RU" sz="4000" i="1" dirty="0">
                <a:latin typeface="Franklin Gothic Medium" pitchFamily="34" charset="0"/>
              </a:rPr>
              <a:t>,</a:t>
            </a:r>
            <a:r>
              <a:rPr lang="ru-RU" i="1" dirty="0"/>
              <a:t> </a:t>
            </a:r>
            <a:r>
              <a:rPr lang="ru-RU" sz="4000" i="1" dirty="0" err="1">
                <a:latin typeface="Franklin Gothic Medium" pitchFamily="34" charset="0"/>
              </a:rPr>
              <a:t>Джова́нни</a:t>
            </a:r>
            <a:r>
              <a:rPr lang="ru-RU" sz="4000" i="1" dirty="0">
                <a:latin typeface="Franklin Gothic Medium" pitchFamily="34" charset="0"/>
              </a:rPr>
              <a:t> </a:t>
            </a:r>
            <a:r>
              <a:rPr lang="ru-RU" sz="4000" i="1" dirty="0" err="1">
                <a:latin typeface="Franklin Gothic Medium" pitchFamily="34" charset="0"/>
              </a:rPr>
              <a:t>Батти́ста</a:t>
            </a:r>
            <a:r>
              <a:rPr lang="ru-RU" sz="4000" i="1" dirty="0">
                <a:latin typeface="Franklin Gothic Medium" pitchFamily="34" charset="0"/>
              </a:rPr>
              <a:t> </a:t>
            </a:r>
            <a:r>
              <a:rPr lang="ru-RU" sz="4000" i="1" dirty="0" err="1">
                <a:latin typeface="Franklin Gothic Medium" pitchFamily="34" charset="0"/>
              </a:rPr>
              <a:t>Перголе́зи</a:t>
            </a:r>
            <a:r>
              <a:rPr lang="ru-RU" dirty="0"/>
              <a:t> и </a:t>
            </a:r>
            <a:r>
              <a:rPr lang="ru-RU" sz="4000" i="1" dirty="0">
                <a:latin typeface="Franklin Gothic Medium" pitchFamily="34" charset="0"/>
              </a:rPr>
              <a:t>Антонио Вивальди</a:t>
            </a:r>
          </a:p>
        </p:txBody>
      </p:sp>
    </p:spTree>
    <p:extLst>
      <p:ext uri="{BB962C8B-B14F-4D97-AF65-F5344CB8AC3E}">
        <p14:creationId xmlns:p14="http://schemas.microsoft.com/office/powerpoint/2010/main" val="381848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416800" cy="69850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836613"/>
            <a:ext cx="3814763" cy="576103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latin typeface="Times New Roman" pitchFamily="18" charset="0"/>
              </a:rPr>
              <a:t>	Луи Николя </a:t>
            </a:r>
            <a:r>
              <a:rPr lang="ru-RU" sz="2000" dirty="0" err="1">
                <a:latin typeface="Times New Roman" pitchFamily="18" charset="0"/>
              </a:rPr>
              <a:t>Клерамбо</a:t>
            </a:r>
            <a:r>
              <a:rPr lang="ru-RU" sz="2000" dirty="0">
                <a:latin typeface="Times New Roman" pitchFamily="18" charset="0"/>
              </a:rPr>
              <a:t>, французский композитор, придворный музыкант Людовика XIV, родился в Париже 19 декабря 1676 в семье музыкантов. Он рано начал играть на скрипке и клавесине. На протяжении всей жизни </a:t>
            </a:r>
            <a:r>
              <a:rPr lang="ru-RU" sz="2000" dirty="0" err="1">
                <a:latin typeface="Times New Roman" pitchFamily="18" charset="0"/>
              </a:rPr>
              <a:t>Л.Клерамбо</a:t>
            </a:r>
            <a:r>
              <a:rPr lang="ru-RU" sz="2000" dirty="0">
                <a:latin typeface="Times New Roman" pitchFamily="18" charset="0"/>
              </a:rPr>
              <a:t> занимал пост органиста в различных парижских храмах, а также был музыкальным руководителем пансиона для девушек Сен-Сир. </a:t>
            </a:r>
            <a:r>
              <a:rPr lang="ru-RU" sz="2000" dirty="0" err="1">
                <a:latin typeface="Times New Roman" pitchFamily="18" charset="0"/>
              </a:rPr>
              <a:t>Клерамбо</a:t>
            </a:r>
            <a:r>
              <a:rPr lang="ru-RU" sz="2000" dirty="0">
                <a:latin typeface="Times New Roman" pitchFamily="18" charset="0"/>
              </a:rPr>
              <a:t> написал более </a:t>
            </a:r>
            <a:r>
              <a:rPr lang="ru-RU" sz="2000">
                <a:latin typeface="Times New Roman" pitchFamily="18" charset="0"/>
              </a:rPr>
              <a:t>30 кантат</a:t>
            </a:r>
            <a:r>
              <a:rPr lang="ru-RU" sz="2000" dirty="0">
                <a:latin typeface="Times New Roman" pitchFamily="18" charset="0"/>
              </a:rPr>
              <a:t>, ему принадлежит множество церковных песнопений, а также произведения для скрипки, клавесина и органа.</a:t>
            </a:r>
          </a:p>
        </p:txBody>
      </p:sp>
      <p:pic>
        <p:nvPicPr>
          <p:cNvPr id="7" name="Содержимое 6" descr="x_1b113a0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43294" y="1341438"/>
            <a:ext cx="3131012" cy="4114800"/>
          </a:xfrm>
        </p:spPr>
      </p:pic>
    </p:spTree>
    <p:extLst>
      <p:ext uri="{BB962C8B-B14F-4D97-AF65-F5344CB8AC3E}">
        <p14:creationId xmlns:p14="http://schemas.microsoft.com/office/powerpoint/2010/main" val="1238841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8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685800" y="231775"/>
            <a:ext cx="7847013" cy="69850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826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Times New Roman" pitchFamily="18" charset="0"/>
              </a:rPr>
              <a:t>	</a:t>
            </a:r>
            <a:r>
              <a:rPr lang="ru-RU" sz="2000">
                <a:latin typeface="Times New Roman" pitchFamily="18" charset="0"/>
              </a:rPr>
              <a:t>Джова́нни Батти́ста Перголе́зи - итальянский композитор, скрипач и органист, родился 4 января 1710 в  в городе Йези, где он начал изучать музыку под руководством Франческо Сантини, а в 1725 году переехал в Неаполь. Перголези является представителем Неаполитанской оперной школы и одним из самых важнейших композиторов итальянской оперы-буффа (комической оперы).</a:t>
            </a:r>
          </a:p>
        </p:txBody>
      </p:sp>
      <p:pic>
        <p:nvPicPr>
          <p:cNvPr id="7" name="Содержимое 6" descr="Pergoles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0426" y="1981200"/>
            <a:ext cx="3205548" cy="4114800"/>
          </a:xfrm>
        </p:spPr>
      </p:pic>
    </p:spTree>
    <p:extLst>
      <p:ext uri="{BB962C8B-B14F-4D97-AF65-F5344CB8AC3E}">
        <p14:creationId xmlns:p14="http://schemas.microsoft.com/office/powerpoint/2010/main" val="3799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133600"/>
            <a:ext cx="8137525" cy="3600450"/>
          </a:xfrm>
        </p:spPr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Самой известной оперой Дж. Перголези является написанная в 1733 году опера  «Служанка-госпожа». Наряду со светской, Перголези активно сочинял и духовную музыку. Музыка Перголези оказала большое влияние на многих композиторов </a:t>
            </a:r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XVIII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 и </a:t>
            </a:r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XIX 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века, в том числе и на творчество И-С. Баха. Дж.Перголези создал также музыкальные произведения для различных  музыкальных инструментов, в том числе и для скрипки.</a:t>
            </a:r>
            <a:r>
              <a:rPr lang="ru-RU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135950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5157192"/>
            <a:ext cx="6120680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Antonio_Vivald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548680"/>
            <a:ext cx="3390900" cy="4241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75656" y="4790480"/>
            <a:ext cx="6480720" cy="17348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i="1" dirty="0" err="1">
                <a:latin typeface="Arial Black" pitchFamily="34" charset="0"/>
              </a:rPr>
              <a:t>Ниболее</a:t>
            </a:r>
            <a:r>
              <a:rPr lang="ru-RU" sz="2000" b="1" i="1" dirty="0">
                <a:latin typeface="Arial Black" pitchFamily="34" charset="0"/>
              </a:rPr>
              <a:t> значительным явлением в музыке </a:t>
            </a:r>
            <a:r>
              <a:rPr lang="en-US" sz="2000" b="1" i="1" dirty="0">
                <a:latin typeface="Arial Black" pitchFamily="34" charset="0"/>
              </a:rPr>
              <a:t>XVII – XVIII </a:t>
            </a:r>
            <a:r>
              <a:rPr lang="ru-RU" sz="2000" b="1" i="1" dirty="0">
                <a:latin typeface="Arial Black" pitchFamily="34" charset="0"/>
              </a:rPr>
              <a:t>века стала творческая деятельность великого </a:t>
            </a:r>
            <a:r>
              <a:rPr lang="ru-RU" sz="2000" b="1" i="1" dirty="0" err="1">
                <a:latin typeface="Arial Black" pitchFamily="34" charset="0"/>
              </a:rPr>
              <a:t>истальянского</a:t>
            </a:r>
            <a:r>
              <a:rPr lang="ru-RU" sz="2000" b="1" i="1" dirty="0">
                <a:latin typeface="Arial Black" pitchFamily="34" charset="0"/>
              </a:rPr>
              <a:t> скрипача и композитора </a:t>
            </a:r>
          </a:p>
          <a:p>
            <a:pPr algn="ctr"/>
            <a:r>
              <a:rPr lang="ru-RU" sz="2000" b="1" i="1" dirty="0">
                <a:latin typeface="Arial Black" pitchFamily="34" charset="0"/>
              </a:rPr>
              <a:t>АНТОНИО ВИВАЛЬДИ</a:t>
            </a:r>
          </a:p>
          <a:p>
            <a:pPr algn="ctr"/>
            <a:r>
              <a:rPr lang="ru-RU" sz="2000" b="1" i="1" dirty="0">
                <a:latin typeface="Arial Black" pitchFamily="34" charset="0"/>
              </a:rPr>
              <a:t>4 марта 1678 — 28 июля 1741</a:t>
            </a:r>
          </a:p>
        </p:txBody>
      </p:sp>
    </p:spTree>
    <p:extLst>
      <p:ext uri="{BB962C8B-B14F-4D97-AF65-F5344CB8AC3E}">
        <p14:creationId xmlns:p14="http://schemas.microsoft.com/office/powerpoint/2010/main" val="1445065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4800" b="1" dirty="0">
                <a:solidFill>
                  <a:srgbClr val="7030A0"/>
                </a:solidFill>
              </a:rPr>
            </a:br>
            <a:br>
              <a:rPr lang="ru-RU" sz="4800" b="1" dirty="0">
                <a:solidFill>
                  <a:srgbClr val="7030A0"/>
                </a:solidFill>
              </a:rPr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endParaRPr lang="ru-RU" sz="4000" b="1" dirty="0"/>
          </a:p>
          <a:p>
            <a:pPr algn="ctr">
              <a:buNone/>
            </a:pPr>
            <a:endParaRPr lang="ru-RU" sz="5400" b="1" dirty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4800" b="1" dirty="0">
              <a:solidFill>
                <a:srgbClr val="7030A0"/>
              </a:solidFill>
            </a:endParaRPr>
          </a:p>
          <a:p>
            <a:pPr algn="ctr">
              <a:buNone/>
            </a:pPr>
            <a:br>
              <a:rPr lang="ru-RU" sz="4000" b="1" dirty="0"/>
            </a:b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980728"/>
            <a:ext cx="3096344" cy="5040560"/>
          </a:xfrm>
        </p:spPr>
        <p:txBody>
          <a:bodyPr>
            <a:noAutofit/>
          </a:bodyPr>
          <a:lstStyle/>
          <a:p>
            <a:r>
              <a:rPr lang="ru-RU" sz="2000" b="1" i="1" dirty="0" err="1"/>
              <a:t>Анто́нио</a:t>
            </a:r>
            <a:r>
              <a:rPr lang="ru-RU" sz="2000" b="1" i="1" dirty="0"/>
              <a:t> </a:t>
            </a:r>
            <a:r>
              <a:rPr lang="ru-RU" sz="2000" b="1" i="1" dirty="0" err="1"/>
              <a:t>Лю́цио</a:t>
            </a:r>
            <a:r>
              <a:rPr lang="ru-RU" sz="2000" b="1" i="1" dirty="0"/>
              <a:t> </a:t>
            </a:r>
            <a:r>
              <a:rPr lang="ru-RU" sz="2000" b="1" i="1" dirty="0" err="1"/>
              <a:t>Вива́льди</a:t>
            </a:r>
            <a:r>
              <a:rPr lang="ru-RU" sz="2000" b="1" i="1" dirty="0"/>
              <a:t> </a:t>
            </a:r>
            <a:r>
              <a:rPr lang="ru-RU" sz="2000" dirty="0"/>
              <a:t>— итальянский композитор, скрипач-виртуоз, педагог, дирижёр, католический священник считается одним из крупнейших представителей итальянского скрипичного искусства XVIII века. Великий маэстро уже при жизни получил широкое признание во всей Европе. Родился 4 марта 1678 года в Венеции</a:t>
            </a:r>
          </a:p>
        </p:txBody>
      </p:sp>
      <p:pic>
        <p:nvPicPr>
          <p:cNvPr id="5" name="Рисунок 4" descr="http://ds762.mskobr.ru/images/cms/data/1357483489_deti-poyut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67944" y="908720"/>
            <a:ext cx="4392488" cy="3045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3008313" cy="116205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27984" y="476672"/>
            <a:ext cx="3456384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3106688" cy="4802211"/>
          </a:xfrm>
        </p:spPr>
        <p:txBody>
          <a:bodyPr>
            <a:noAutofit/>
          </a:bodyPr>
          <a:lstStyle/>
          <a:p>
            <a:r>
              <a:rPr lang="ru-RU" sz="1800" dirty="0"/>
              <a:t>С десяти лет Антонио стал играть на скрипке, в 1689—1692 годах замещал отца в капелле собора Святого Марка. 1 сентября 1703 года он поступил на службу преподавателем по классу скрипки (</a:t>
            </a:r>
            <a:r>
              <a:rPr lang="ru-RU" sz="1800" dirty="0" err="1"/>
              <a:t>maestro</a:t>
            </a:r>
            <a:r>
              <a:rPr lang="ru-RU" sz="1800" dirty="0"/>
              <a:t> </a:t>
            </a:r>
            <a:r>
              <a:rPr lang="ru-RU" sz="1800" dirty="0" err="1"/>
              <a:t>di</a:t>
            </a:r>
            <a:r>
              <a:rPr lang="ru-RU" sz="1800" dirty="0"/>
              <a:t> </a:t>
            </a:r>
            <a:r>
              <a:rPr lang="ru-RU" sz="1800" dirty="0" err="1"/>
              <a:t>violino</a:t>
            </a:r>
            <a:r>
              <a:rPr lang="ru-RU" sz="1800" dirty="0"/>
              <a:t>) в консерваторию церковного приюта «</a:t>
            </a:r>
            <a:r>
              <a:rPr lang="ru-RU" sz="1800" dirty="0" err="1"/>
              <a:t>Пиета</a:t>
            </a:r>
            <a:r>
              <a:rPr lang="ru-RU" sz="1800" dirty="0"/>
              <a:t>», которая славилась, как одна из лучших музыкальных школ для девочек. Позднее Вивальди стал дирижёром оркестра и руководителем концертов (</a:t>
            </a:r>
            <a:r>
              <a:rPr lang="ru-RU" sz="1800" dirty="0" err="1"/>
              <a:t>maestro</a:t>
            </a:r>
            <a:r>
              <a:rPr lang="ru-RU" sz="1800" dirty="0"/>
              <a:t> </a:t>
            </a:r>
            <a:r>
              <a:rPr lang="ru-RU" sz="1800" dirty="0" err="1"/>
              <a:t>de</a:t>
            </a:r>
            <a:r>
              <a:rPr lang="ru-RU" sz="1800" dirty="0"/>
              <a:t> </a:t>
            </a:r>
            <a:r>
              <a:rPr lang="ru-RU" sz="1800" dirty="0" err="1"/>
              <a:t>concerti</a:t>
            </a:r>
            <a:r>
              <a:rPr lang="ru-RU" sz="1800" dirty="0"/>
              <a:t>)</a:t>
            </a:r>
          </a:p>
        </p:txBody>
      </p:sp>
      <p:pic>
        <p:nvPicPr>
          <p:cNvPr id="3" name="Рисунок 2" descr="http://www.stihi.ru/pics/2012/02/11/3920.gi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44008" y="1412776"/>
            <a:ext cx="342707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5765569"/>
      </p:ext>
    </p:extLst>
  </p:cSld>
  <p:clrMapOvr>
    <a:masterClrMapping/>
  </p:clrMapOvr>
</p:sld>
</file>

<file path=ppt/theme/theme1.xml><?xml version="1.0" encoding="utf-8"?>
<a:theme xmlns:a="http://schemas.openxmlformats.org/drawingml/2006/main" name="Формирование певческих навыков у детей старшего дошкольного возрас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Формирование певческих навыков у детей старшего дошкольного возраста</Template>
  <TotalTime>5308</TotalTime>
  <Words>353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Franklin Gothic Medium</vt:lpstr>
      <vt:lpstr>Georgia</vt:lpstr>
      <vt:lpstr>Times New Roman</vt:lpstr>
      <vt:lpstr>Формирование певческих навыков у детей старшего дошкольного возраста</vt:lpstr>
      <vt:lpstr>Елизарова Ольга Николаевна МБОУ ДО ДШИ №9 г. Курска преподаватель по классу скрипки, заведующая методическим объединением</vt:lpstr>
      <vt:lpstr>Выдающиеся композиторы-скрипачи XVII - XVIII вв.</vt:lpstr>
      <vt:lpstr>XVII и XVIII века подарили миру целую плеяду выдающихся музыкантов, композиторов и исполнителей. Среди них достойное место занимают Луи Николя Клерамбо, Джова́нни Батти́ста Перголе́зи и Антонио Вивальди</vt:lpstr>
      <vt:lpstr>Презентация PowerPoint</vt:lpstr>
      <vt:lpstr>Презентация PowerPoint</vt:lpstr>
      <vt:lpstr>Самой известной оперой Дж. Перголези является написанная в 1733 году опера  «Служанка-госпожа». Наряду со светской, Перголези активно сочинял и духовную музыку. Музыка Перголези оказала большое влияние на многих композиторов XVIII и XIX века, в том числе и на творчество И-С. Баха. Дж.Перголези создал также музыкальные произведения для различных  музыкальных инструментов, в том числе и для скрипки. 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ПЕВЧЕСКИХ НАВЫКОВ ДЕТЕЙ СТАРШЕГО ДОШКОЛЬНОГО ВОЗРАСТА С НАРУШЕНИЕМ ЗРЕНИЯ В ПРОЦЕССЕ ИНТЕГРАЦИИ ОБРАЗОВАТЕЛЬНЫХ ОБЛАСТЕЙ  МУЗЫКИ И ЗДОРОВЬЯ</dc:title>
  <dc:creator>Пользователь Windows</dc:creator>
  <cp:lastModifiedBy>Сергей Елизаров</cp:lastModifiedBy>
  <cp:revision>71</cp:revision>
  <dcterms:created xsi:type="dcterms:W3CDTF">2012-01-17T08:57:47Z</dcterms:created>
  <dcterms:modified xsi:type="dcterms:W3CDTF">2016-05-03T05:52:42Z</dcterms:modified>
</cp:coreProperties>
</file>