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4" d="100"/>
          <a:sy n="94" d="100"/>
        </p:scale>
        <p:origin x="1138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21198-5395-4FFA-B4DA-8AE736A06BA5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9A66-BB40-4508-A4CD-8384DB7EF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059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21198-5395-4FFA-B4DA-8AE736A06BA5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9A66-BB40-4508-A4CD-8384DB7EF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48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21198-5395-4FFA-B4DA-8AE736A06BA5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9A66-BB40-4508-A4CD-8384DB7EF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810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21198-5395-4FFA-B4DA-8AE736A06BA5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9A66-BB40-4508-A4CD-8384DB7EF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61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21198-5395-4FFA-B4DA-8AE736A06BA5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9A66-BB40-4508-A4CD-8384DB7EF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0819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21198-5395-4FFA-B4DA-8AE736A06BA5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9A66-BB40-4508-A4CD-8384DB7EF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59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21198-5395-4FFA-B4DA-8AE736A06BA5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9A66-BB40-4508-A4CD-8384DB7EF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8309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21198-5395-4FFA-B4DA-8AE736A06BA5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9A66-BB40-4508-A4CD-8384DB7EF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760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21198-5395-4FFA-B4DA-8AE736A06BA5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9A66-BB40-4508-A4CD-8384DB7EF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228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21198-5395-4FFA-B4DA-8AE736A06BA5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9A66-BB40-4508-A4CD-8384DB7EF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677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21198-5395-4FFA-B4DA-8AE736A06BA5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9A66-BB40-4508-A4CD-8384DB7EF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024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721198-5395-4FFA-B4DA-8AE736A06BA5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99A66-BB40-4508-A4CD-8384DB7EF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300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0630174-C328-46FD-9B2E-105D9882CA3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902" t="23453" r="22388" b="8810"/>
          <a:stretch/>
        </p:blipFill>
        <p:spPr>
          <a:xfrm>
            <a:off x="1" y="81645"/>
            <a:ext cx="9144000" cy="6645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419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1</cp:revision>
  <dcterms:created xsi:type="dcterms:W3CDTF">2021-06-03T04:12:26Z</dcterms:created>
  <dcterms:modified xsi:type="dcterms:W3CDTF">2021-06-03T04:14:20Z</dcterms:modified>
</cp:coreProperties>
</file>