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86" d="100"/>
          <a:sy n="86" d="100"/>
        </p:scale>
        <p:origin x="1354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922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729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7706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6220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4789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2296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5542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4525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4704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76992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587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721198-5395-4FFA-B4DA-8AE736A06BA5}" type="datetimeFigureOut">
              <a:rPr lang="ru-RU" smtClean="0"/>
              <a:t>03.06.2021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699A66-BB40-4508-A4CD-8384DB7EFF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738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0609CD8-14FF-46F6-B390-C26ED074ED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392"/>
            <a:ext cx="9144000" cy="683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941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40519B5-F428-4438-A5E4-F228DC70711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777" t="22342" r="12912" b="32265"/>
          <a:stretch/>
        </p:blipFill>
        <p:spPr>
          <a:xfrm>
            <a:off x="-1" y="0"/>
            <a:ext cx="91653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00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Экран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4</cp:revision>
  <dcterms:created xsi:type="dcterms:W3CDTF">2021-06-03T04:12:26Z</dcterms:created>
  <dcterms:modified xsi:type="dcterms:W3CDTF">2021-06-03T04:55:20Z</dcterms:modified>
</cp:coreProperties>
</file>