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69" r:id="rId2"/>
    <p:sldId id="271" r:id="rId3"/>
    <p:sldId id="256" r:id="rId4"/>
    <p:sldId id="257" r:id="rId5"/>
    <p:sldId id="258" r:id="rId6"/>
    <p:sldId id="260" r:id="rId7"/>
    <p:sldId id="259" r:id="rId8"/>
    <p:sldId id="270" r:id="rId9"/>
    <p:sldId id="261" r:id="rId10"/>
    <p:sldId id="262" r:id="rId11"/>
    <p:sldId id="267" r:id="rId12"/>
    <p:sldId id="263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96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716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609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050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8061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713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865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393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479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71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37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79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829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63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33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40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778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5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D6CE7-BB04-4854-9AB8-1A9970509128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4031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5177" y="106878"/>
            <a:ext cx="8791575" cy="1389413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Презентация на тему:</a:t>
            </a:r>
            <a:br>
              <a:rPr lang="ru-RU" sz="3200" dirty="0" smtClean="0"/>
            </a:br>
            <a:r>
              <a:rPr lang="ru-RU" sz="3200" dirty="0" smtClean="0"/>
              <a:t> «Подготовительная работа с ребенком перед занятиями в бассейне»</a:t>
            </a:r>
            <a:endParaRPr lang="ru-RU" sz="3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078305" y="1603169"/>
            <a:ext cx="9761395" cy="4928259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1400" b="1" dirty="0" smtClean="0">
                <a:solidFill>
                  <a:srgbClr val="002060"/>
                </a:solidFill>
              </a:rPr>
              <a:t>Автор презентации:</a:t>
            </a:r>
          </a:p>
          <a:p>
            <a:pPr algn="r"/>
            <a:r>
              <a:rPr lang="ru-RU" sz="1400" b="1" dirty="0" smtClean="0">
                <a:solidFill>
                  <a:srgbClr val="002060"/>
                </a:solidFill>
              </a:rPr>
              <a:t> инструктор по физической культуре</a:t>
            </a:r>
          </a:p>
          <a:p>
            <a:pPr algn="r"/>
            <a:r>
              <a:rPr lang="ru-RU" sz="1400" b="1" dirty="0" smtClean="0">
                <a:solidFill>
                  <a:srgbClr val="002060"/>
                </a:solidFill>
              </a:rPr>
              <a:t> Александрова Ю.А.</a:t>
            </a:r>
            <a:endParaRPr lang="ru-RU" sz="1400" b="1" dirty="0">
              <a:solidFill>
                <a:srgbClr val="002060"/>
              </a:solidFill>
            </a:endParaRPr>
          </a:p>
          <a:p>
            <a:endParaRPr lang="ru-RU" sz="1800" b="1" u="sng" dirty="0" smtClean="0">
              <a:solidFill>
                <a:srgbClr val="002060"/>
              </a:solidFill>
            </a:endParaRPr>
          </a:p>
          <a:p>
            <a:r>
              <a:rPr lang="ru-RU" sz="1800" b="1" u="sng" dirty="0" smtClean="0">
                <a:solidFill>
                  <a:schemeClr val="tx1"/>
                </a:solidFill>
              </a:rPr>
              <a:t>Цель</a:t>
            </a:r>
            <a:r>
              <a:rPr lang="ru-RU" sz="1800" dirty="0" smtClean="0">
                <a:solidFill>
                  <a:schemeClr val="tx1"/>
                </a:solidFill>
              </a:rPr>
              <a:t>: Достижение психологического комфорта у ребенка для успешного решения педагогических задач.</a:t>
            </a:r>
          </a:p>
          <a:p>
            <a:r>
              <a:rPr lang="ru-RU" sz="1800" b="1" u="sng" dirty="0" smtClean="0">
                <a:solidFill>
                  <a:schemeClr val="tx1"/>
                </a:solidFill>
              </a:rPr>
              <a:t>Задачи: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Обучение алгоритму действий при посещении занятий в бассейне;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Обеспечение предсказуемости ситуации путем предоставления     информации о том, что будет происходить на занятиях;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Закрепление знаний о последовательности действий, совершаемых  ребенком в бассейне;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Обеспечение эмоционального комфорта ребенка.</a:t>
            </a:r>
          </a:p>
          <a:p>
            <a:pPr marL="285750" indent="-285750">
              <a:buFontTx/>
              <a:buChar char="-"/>
            </a:pPr>
            <a:endParaRPr 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27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516835"/>
            <a:ext cx="9905998" cy="1099930"/>
          </a:xfrm>
        </p:spPr>
        <p:txBody>
          <a:bodyPr/>
          <a:lstStyle/>
          <a:p>
            <a:pPr algn="ctr"/>
            <a:r>
              <a:rPr lang="ru-RU" dirty="0" smtClean="0"/>
              <a:t>Играем в воде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704" y="1722783"/>
            <a:ext cx="4518992" cy="498281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77" y="1722783"/>
            <a:ext cx="4943061" cy="4982817"/>
          </a:xfrm>
        </p:spPr>
      </p:pic>
    </p:spTree>
    <p:extLst>
      <p:ext uri="{BB962C8B-B14F-4D97-AF65-F5344CB8AC3E}">
        <p14:creationId xmlns:p14="http://schemas.microsoft.com/office/powerpoint/2010/main" val="14771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79653"/>
          </a:xfrm>
        </p:spPr>
        <p:txBody>
          <a:bodyPr/>
          <a:lstStyle/>
          <a:p>
            <a:pPr algn="ctr"/>
            <a:r>
              <a:rPr lang="ru-RU" dirty="0" smtClean="0"/>
              <a:t> после занятия принимаем душ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790" y="1698171"/>
            <a:ext cx="4251365" cy="4999512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036" y="1698171"/>
            <a:ext cx="4750130" cy="4738255"/>
          </a:xfrm>
        </p:spPr>
      </p:pic>
    </p:spTree>
    <p:extLst>
      <p:ext uri="{BB962C8B-B14F-4D97-AF65-F5344CB8AC3E}">
        <p14:creationId xmlns:p14="http://schemas.microsoft.com/office/powerpoint/2010/main" val="492515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79653"/>
          </a:xfrm>
        </p:spPr>
        <p:txBody>
          <a:bodyPr/>
          <a:lstStyle/>
          <a:p>
            <a:pPr algn="ctr"/>
            <a:r>
              <a:rPr lang="ru-RU" dirty="0" smtClean="0"/>
              <a:t>Вытираемся полотенцем и одеваемся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662" y="1698171"/>
            <a:ext cx="4488873" cy="498763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418" y="1698171"/>
            <a:ext cx="4500748" cy="4987637"/>
          </a:xfrm>
        </p:spPr>
      </p:pic>
    </p:spTree>
    <p:extLst>
      <p:ext uri="{BB962C8B-B14F-4D97-AF65-F5344CB8AC3E}">
        <p14:creationId xmlns:p14="http://schemas.microsoft.com/office/powerpoint/2010/main" val="90828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437322"/>
            <a:ext cx="9905998" cy="1659766"/>
          </a:xfrm>
        </p:spPr>
        <p:txBody>
          <a:bodyPr/>
          <a:lstStyle/>
          <a:p>
            <a:pPr algn="ctr"/>
            <a:r>
              <a:rPr lang="ru-RU" dirty="0" smtClean="0"/>
              <a:t>Прощаемся до следующего занятия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725" y="1615044"/>
            <a:ext cx="5260769" cy="5106390"/>
          </a:xfrm>
        </p:spPr>
      </p:pic>
    </p:spTree>
    <p:extLst>
      <p:ext uri="{BB962C8B-B14F-4D97-AF65-F5344CB8AC3E}">
        <p14:creationId xmlns:p14="http://schemas.microsoft.com/office/powerpoint/2010/main" val="125740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1117663" y="2042556"/>
            <a:ext cx="10342025" cy="21850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ЭТА ПРЕЗЕНТАЦИЯ ПОКАЗЫВАЕТСЯ НА ЭТАПЕ ПЕРВЫХ ПОСЕЩЕНИЙ РЕБЕНКОМ БАССЕЙНА, ПОКА  У НЕГО ПРОИСХОДИТ АДАПТАЦИЯ К НОВЫМ УСЛОВИЯМ И ДО ТЕХ ПОР, ПОКА  НЕ ОТРАБОТАН АЛГОРИТМ ДЕЙСТВИЙ.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546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Мы идем в бассейн</a:t>
            </a:r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87" y="2097088"/>
            <a:ext cx="8136835" cy="4528999"/>
          </a:xfrm>
        </p:spPr>
      </p:pic>
    </p:spTree>
    <p:extLst>
      <p:ext uri="{BB962C8B-B14F-4D97-AF65-F5344CB8AC3E}">
        <p14:creationId xmlns:p14="http://schemas.microsoft.com/office/powerpoint/2010/main" val="100955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15191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Идем на занятие в специальное помещение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261" y="1770434"/>
            <a:ext cx="4214191" cy="4908662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66" y="1770433"/>
            <a:ext cx="4251365" cy="4908663"/>
          </a:xfrm>
        </p:spPr>
      </p:pic>
    </p:spTree>
    <p:extLst>
      <p:ext uri="{BB962C8B-B14F-4D97-AF65-F5344CB8AC3E}">
        <p14:creationId xmlns:p14="http://schemas.microsoft.com/office/powerpoint/2010/main" val="49182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Для занятий в воде нам надо переодеться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477" y="2097089"/>
            <a:ext cx="4505739" cy="454225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765" y="2097088"/>
            <a:ext cx="4678018" cy="4542251"/>
          </a:xfrm>
        </p:spPr>
      </p:pic>
    </p:spTree>
    <p:extLst>
      <p:ext uri="{BB962C8B-B14F-4D97-AF65-F5344CB8AC3E}">
        <p14:creationId xmlns:p14="http://schemas.microsoft.com/office/powerpoint/2010/main" val="4210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236785"/>
          </a:xfrm>
        </p:spPr>
        <p:txBody>
          <a:bodyPr/>
          <a:lstStyle/>
          <a:p>
            <a:pPr algn="ctr"/>
            <a:r>
              <a:rPr lang="ru-RU" dirty="0" smtClean="0"/>
              <a:t> мы Моемся и одеваем плавательный костюм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217" y="1855303"/>
            <a:ext cx="4121426" cy="47707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696" y="1855303"/>
            <a:ext cx="4929808" cy="4770783"/>
          </a:xfrm>
        </p:spPr>
      </p:pic>
    </p:spTree>
    <p:extLst>
      <p:ext uri="{BB962C8B-B14F-4D97-AF65-F5344CB8AC3E}">
        <p14:creationId xmlns:p14="http://schemas.microsoft.com/office/powerpoint/2010/main" val="85573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Выполняем упражнения на суше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757" y="1842052"/>
            <a:ext cx="9144000" cy="4810539"/>
          </a:xfrm>
        </p:spPr>
      </p:pic>
    </p:spTree>
    <p:extLst>
      <p:ext uri="{BB962C8B-B14F-4D97-AF65-F5344CB8AC3E}">
        <p14:creationId xmlns:p14="http://schemas.microsoft.com/office/powerpoint/2010/main" val="8180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Выполняем упражнения в воде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665" y="1769423"/>
            <a:ext cx="9037122" cy="4928260"/>
          </a:xfrm>
        </p:spPr>
      </p:pic>
    </p:spTree>
    <p:extLst>
      <p:ext uri="{BB962C8B-B14F-4D97-AF65-F5344CB8AC3E}">
        <p14:creationId xmlns:p14="http://schemas.microsoft.com/office/powerpoint/2010/main" val="1421234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2874" y="381069"/>
            <a:ext cx="9905998" cy="1209192"/>
          </a:xfrm>
        </p:spPr>
        <p:txBody>
          <a:bodyPr/>
          <a:lstStyle/>
          <a:p>
            <a:pPr algn="ctr"/>
            <a:r>
              <a:rPr lang="ru-RU" dirty="0" smtClean="0"/>
              <a:t>Плаваем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244" y="1881809"/>
            <a:ext cx="9051234" cy="4810539"/>
          </a:xfrm>
        </p:spPr>
      </p:pic>
    </p:spTree>
    <p:extLst>
      <p:ext uri="{BB962C8B-B14F-4D97-AF65-F5344CB8AC3E}">
        <p14:creationId xmlns:p14="http://schemas.microsoft.com/office/powerpoint/2010/main" val="129007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устая тень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807</TotalTime>
  <Words>149</Words>
  <Application>Microsoft Office PowerPoint</Application>
  <PresentationFormat>Широкоэкранный</PresentationFormat>
  <Paragraphs>23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Tw Cen MT</vt:lpstr>
      <vt:lpstr>Контур</vt:lpstr>
      <vt:lpstr> Презентация на тему:  «Подготовительная работа с ребенком перед занятиями в бассейне»</vt:lpstr>
      <vt:lpstr>Презентация PowerPoint</vt:lpstr>
      <vt:lpstr>Мы идем в бассейн</vt:lpstr>
      <vt:lpstr>Идем на занятие в специальное помещение</vt:lpstr>
      <vt:lpstr>Для занятий в воде нам надо переодеться</vt:lpstr>
      <vt:lpstr> мы Моемся и одеваем плавательный костюм</vt:lpstr>
      <vt:lpstr>Выполняем упражнения на суше</vt:lpstr>
      <vt:lpstr>Выполняем упражнения в воде</vt:lpstr>
      <vt:lpstr>Плаваем </vt:lpstr>
      <vt:lpstr>Играем в воде</vt:lpstr>
      <vt:lpstr> после занятия принимаем душ</vt:lpstr>
      <vt:lpstr>Вытираемся полотенцем и одеваемся</vt:lpstr>
      <vt:lpstr>Прощаемся до следующего занятия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Белова</dc:creator>
  <cp:lastModifiedBy>Галина Кибардина</cp:lastModifiedBy>
  <cp:revision>75</cp:revision>
  <dcterms:created xsi:type="dcterms:W3CDTF">2021-05-26T07:40:36Z</dcterms:created>
  <dcterms:modified xsi:type="dcterms:W3CDTF">2021-06-03T11:08:26Z</dcterms:modified>
</cp:coreProperties>
</file>