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6D7450-1CE2-4F8A-8507-3774BD3C7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B855E4-B0FC-4F46-A386-171497A796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B81BBC-17FF-453C-BFF5-A22C6D46A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CF222D-9D71-4C58-A899-066A17987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4CC5EE-8719-4FBB-A42E-478830D41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75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DA873C-4FED-4D7E-9D5D-50E9E6365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790BE5B-A89A-4F6E-84DC-DA8CF4A9D6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DC7DE7-70DC-4611-8966-3CA24D4F2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4F8DAD-FCD7-4546-90F9-073749406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9EB9F6-C6E2-4C60-84CC-263DA7396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035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5B39F13-7C17-40F6-BD9F-87CB1F8E22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3F03F9A-3AD4-41F5-8408-1A3B2CB839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E0D9AC-689A-43C2-8244-4785D205E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B495D6-F4EC-491A-8680-BB5B6CB78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E80840-1828-4497-BDB8-45482F205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069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850C9-0DC8-4AAE-B11B-32F23EE19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58F533-EFAF-4DEA-AB8D-CBE634ED3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702DAD-1212-43BC-A42A-AD98E13B2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CD1385-CD7E-4582-B6CB-410CF4158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59EC44-DDFF-482D-980A-30B81B37A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23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029E85-63CB-43DC-AE47-FD1D8CF52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BF0F5F-51DA-4048-82DB-9149A0344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585885-4550-40BC-9113-73FB079D9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18FA66-08FD-4E46-92D1-4872AC348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98835E-D06F-4B86-A9E2-2453ECED5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99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D6457B-F443-4C39-8646-B311D0CA2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2FA977-3FC6-4CCB-96B2-DDA16E3A7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DD1B47D-DD28-4987-991B-908B21912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506E81-B451-4E31-B3B1-01D1FAD76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B978E6-7D6E-41A5-8FA3-620864632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A15CB8-C059-43B5-833D-2A017FEBD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820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61EBF-54AA-4442-9FFD-B922824E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1A62AD-2841-4B05-B911-23888F933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3E0E0D-C904-48A8-8957-9A403C904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6185FBC-3AB2-4F25-8D28-0C7AD16886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8E00F4-40AF-4334-92CE-DC27D5463E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7B26DAF-ED7E-427E-9DB8-CAB5E21CB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0F1A224-3EC0-45D5-A788-B9B85321D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9214F96-B85F-4630-826B-6999224C3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147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3239BE-CCEE-437A-8E8E-11D4298BC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5414114-3452-4941-BFF5-D985D6496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7C339AC-5D75-4839-918E-6D378F652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67A0219-69D7-4194-84F4-761ACF8BF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942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1178765-7D0F-498C-87DA-68AA2C140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BCEB5BC-D52E-4550-AD70-2A3421358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FDE68FD-6C0B-4503-A843-A4ABF7981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905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9AD3F6-318F-4BF6-A2E9-3ABCAE01D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C322FC-2D87-45B3-8F03-AABBA470AB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5F06801-90DA-4690-B375-394083DA55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55317C-0DA3-4054-8638-9CBAB8C79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E2F645-72DE-42BC-B492-744D47953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00A1342-EC8E-4D56-B2DC-63DD55FD0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76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FDC164-EDA8-401E-95ED-6FCDE3CC9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E371625-C8C3-4585-9D12-B9C0283B4D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0D158A1-AC37-4E39-9A0F-95CFFAD433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D30611D-B702-4F43-8BA3-830B1676A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218BB2-E761-48CC-B78E-44DC09888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4EAF345-F65A-4EC4-842E-83722DABE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52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723C32-CA23-4704-A6F1-A996912E1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89FC10-F36B-4D01-995F-60738A64D4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F9E87A-E61D-47F5-930C-9B72EE233F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BAB26-48BD-4C76-BCBA-F78BEB4667A5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CB74D5-BA9A-4065-97F7-6C319742E6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C2F731-9EDF-495B-951C-2F0D69330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5AB37-F8FB-437F-9A0A-354C9C0FF5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933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EA8818-EA35-459F-9E45-15C8D2666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22C4772-EF94-408C-9DE8-8565E30AFB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73" y="1825625"/>
            <a:ext cx="9741160" cy="4351338"/>
          </a:xfrm>
        </p:spPr>
      </p:pic>
    </p:spTree>
    <p:extLst>
      <p:ext uri="{BB962C8B-B14F-4D97-AF65-F5344CB8AC3E}">
        <p14:creationId xmlns:p14="http://schemas.microsoft.com/office/powerpoint/2010/main" val="1386668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FBFF7-3F71-4BF8-8422-996B7D996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3117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Изл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жение.</a:t>
            </a:r>
            <a:br>
              <a:rPr lang="ru-RU" b="1" dirty="0"/>
            </a:br>
            <a:r>
              <a:rPr lang="ru-RU" b="1" dirty="0">
                <a:solidFill>
                  <a:srgbClr val="FF0000"/>
                </a:solidFill>
              </a:rPr>
              <a:t>Р</a:t>
            </a:r>
            <a:r>
              <a:rPr lang="ru-RU" b="1" dirty="0"/>
              <a:t>ы</a:t>
            </a:r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жи</a:t>
            </a:r>
            <a:r>
              <a:rPr lang="ru-RU" b="1" dirty="0"/>
              <a:t>к.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0A25C6-3E46-4EFF-B302-07F1C87A6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         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sz="3200" b="1" dirty="0"/>
              <a:t>дна</a:t>
            </a:r>
            <a:r>
              <a:rPr lang="ru-RU" sz="3200" b="1" dirty="0">
                <a:solidFill>
                  <a:srgbClr val="FF0000"/>
                </a:solidFill>
              </a:rPr>
              <a:t>ж</a:t>
            </a:r>
            <a:r>
              <a:rPr lang="ru-RU" sz="3200" b="1" dirty="0"/>
              <a:t>ды л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сник </a:t>
            </a:r>
            <a:r>
              <a:rPr lang="ru-RU" sz="3200" b="1" dirty="0">
                <a:solidFill>
                  <a:srgbClr val="FF0000"/>
                </a:solidFill>
              </a:rPr>
              <a:t>подо</a:t>
            </a:r>
            <a:r>
              <a:rPr lang="ru-RU" sz="3200" b="1" dirty="0"/>
              <a:t>брал </a:t>
            </a:r>
            <a:r>
              <a:rPr lang="ru-RU" sz="3200" b="1" u="sng" dirty="0">
                <a:solidFill>
                  <a:schemeClr val="accent6">
                    <a:lumMod val="75000"/>
                  </a:schemeClr>
                </a:solidFill>
              </a:rPr>
              <a:t>в</a:t>
            </a:r>
            <a:r>
              <a:rPr lang="ru-RU" sz="3200" b="1" dirty="0"/>
              <a:t> л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су 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sz="3200" b="1" dirty="0"/>
              <a:t>л</a:t>
            </a:r>
            <a:r>
              <a:rPr lang="ru-RU" sz="3200" b="1" dirty="0">
                <a:solidFill>
                  <a:srgbClr val="FF0000"/>
                </a:solidFill>
              </a:rPr>
              <a:t>енё</a:t>
            </a:r>
            <a:r>
              <a:rPr lang="ru-RU" sz="3200" b="1" dirty="0"/>
              <a:t>нка. </a:t>
            </a:r>
            <a:r>
              <a:rPr lang="ru-RU" sz="3200" b="1" u="sng" dirty="0">
                <a:solidFill>
                  <a:schemeClr val="accent6">
                    <a:lumMod val="75000"/>
                  </a:schemeClr>
                </a:solidFill>
              </a:rPr>
              <a:t>У</a:t>
            </a:r>
            <a:r>
              <a:rPr lang="ru-RU" sz="3200" b="1" dirty="0"/>
              <a:t> м</a:t>
            </a:r>
            <a:r>
              <a:rPr lang="ru-RU" sz="3200" b="1" dirty="0">
                <a:solidFill>
                  <a:srgbClr val="FF0000"/>
                </a:solidFill>
              </a:rPr>
              <a:t>а</a:t>
            </a:r>
            <a:r>
              <a:rPr lang="ru-RU" sz="3200" b="1" dirty="0"/>
              <a:t>лыша </a:t>
            </a:r>
            <a:r>
              <a:rPr lang="ru-RU" sz="3200" b="1" dirty="0">
                <a:solidFill>
                  <a:srgbClr val="FF0000"/>
                </a:solidFill>
              </a:rPr>
              <a:t>по</a:t>
            </a:r>
            <a:r>
              <a:rPr lang="ru-RU" sz="3200" b="1" dirty="0"/>
              <a:t>гибла мат</a:t>
            </a:r>
            <a:r>
              <a:rPr lang="ru-RU" sz="3200" b="1" u="sng" dirty="0">
                <a:solidFill>
                  <a:srgbClr val="FF0000"/>
                </a:solidFill>
              </a:rPr>
              <a:t>ь</a:t>
            </a:r>
            <a:r>
              <a:rPr lang="ru-RU" sz="3200" b="1" dirty="0"/>
              <a:t>-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sz="3200" b="1" dirty="0"/>
              <a:t>л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ниха. М</a:t>
            </a:r>
            <a:r>
              <a:rPr lang="ru-RU" sz="3200" b="1" dirty="0">
                <a:solidFill>
                  <a:srgbClr val="FF0000"/>
                </a:solidFill>
              </a:rPr>
              <a:t>а</a:t>
            </a:r>
            <a:r>
              <a:rPr lang="ru-RU" sz="3200" b="1" dirty="0"/>
              <a:t>лы</a:t>
            </a:r>
            <a:r>
              <a:rPr lang="ru-RU" sz="3200" b="1" dirty="0">
                <a:solidFill>
                  <a:srgbClr val="FF0000"/>
                </a:solidFill>
              </a:rPr>
              <a:t>ш</a:t>
            </a:r>
            <a:r>
              <a:rPr lang="ru-RU" sz="3200" b="1" dirty="0"/>
              <a:t> </a:t>
            </a:r>
            <a:r>
              <a:rPr lang="ru-RU" sz="3200" b="1" u="sng" dirty="0">
                <a:solidFill>
                  <a:schemeClr val="accent6">
                    <a:lumMod val="75000"/>
                  </a:schemeClr>
                </a:solidFill>
              </a:rPr>
              <a:t>не</a:t>
            </a:r>
            <a:r>
              <a:rPr lang="ru-RU" sz="3200" b="1" dirty="0"/>
              <a:t> умел </a:t>
            </a:r>
            <a:r>
              <a:rPr lang="ru-RU" sz="3200" b="1" dirty="0">
                <a:solidFill>
                  <a:srgbClr val="FF0000"/>
                </a:solidFill>
              </a:rPr>
              <a:t>до</a:t>
            </a:r>
            <a:r>
              <a:rPr lang="ru-RU" sz="3200" b="1" dirty="0"/>
              <a:t>быват</a:t>
            </a:r>
            <a:r>
              <a:rPr lang="ru-RU" sz="3200" b="1" u="sng" dirty="0">
                <a:solidFill>
                  <a:srgbClr val="FF0000"/>
                </a:solidFill>
              </a:rPr>
              <a:t>ь</a:t>
            </a:r>
            <a:r>
              <a:rPr lang="ru-RU" sz="3200" b="1" dirty="0"/>
              <a:t> сам пи</a:t>
            </a:r>
            <a:r>
              <a:rPr lang="ru-RU" sz="3200" b="1" u="sng" dirty="0">
                <a:solidFill>
                  <a:schemeClr val="accent5">
                    <a:lumMod val="75000"/>
                  </a:schemeClr>
                </a:solidFill>
              </a:rPr>
              <a:t>щу</a:t>
            </a:r>
            <a:r>
              <a:rPr lang="ru-RU" sz="3200" b="1" dirty="0"/>
              <a:t>.</a:t>
            </a:r>
          </a:p>
          <a:p>
            <a:pPr marL="0" indent="0">
              <a:buNone/>
            </a:pPr>
            <a:r>
              <a:rPr lang="ru-RU" sz="3200" b="1" dirty="0"/>
              <a:t>        Л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сник </a:t>
            </a:r>
            <a:r>
              <a:rPr lang="ru-RU" sz="3200" b="1" dirty="0">
                <a:solidFill>
                  <a:srgbClr val="FF0000"/>
                </a:solidFill>
              </a:rPr>
              <a:t>от</a:t>
            </a:r>
            <a:r>
              <a:rPr lang="ru-RU" sz="3200" b="1" dirty="0"/>
              <a:t>дал 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sz="3200" b="1" dirty="0"/>
              <a:t>л</a:t>
            </a:r>
            <a:r>
              <a:rPr lang="ru-RU" sz="3200" b="1" dirty="0">
                <a:solidFill>
                  <a:srgbClr val="FF0000"/>
                </a:solidFill>
              </a:rPr>
              <a:t>енё</a:t>
            </a:r>
            <a:r>
              <a:rPr lang="ru-RU" sz="3200" b="1" dirty="0"/>
              <a:t>нка школ</a:t>
            </a:r>
            <a:r>
              <a:rPr lang="ru-RU" sz="3200" b="1" u="sng" dirty="0">
                <a:solidFill>
                  <a:srgbClr val="FF0000"/>
                </a:solidFill>
              </a:rPr>
              <a:t>ь</a:t>
            </a:r>
            <a:r>
              <a:rPr lang="ru-RU" sz="3200" b="1" dirty="0"/>
              <a:t>никам. Р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бята </a:t>
            </a:r>
            <a:r>
              <a:rPr lang="ru-RU" sz="3200" b="1" dirty="0">
                <a:solidFill>
                  <a:srgbClr val="FF0000"/>
                </a:solidFill>
              </a:rPr>
              <a:t>на</a:t>
            </a:r>
            <a:r>
              <a:rPr lang="ru-RU" sz="3200" b="1" dirty="0"/>
              <a:t>звали м</a:t>
            </a:r>
            <a:r>
              <a:rPr lang="ru-RU" sz="3200" b="1" dirty="0">
                <a:solidFill>
                  <a:srgbClr val="FF0000"/>
                </a:solidFill>
              </a:rPr>
              <a:t>а</a:t>
            </a:r>
            <a:r>
              <a:rPr lang="ru-RU" sz="3200" b="1" dirty="0"/>
              <a:t>лыша </a:t>
            </a:r>
            <a:r>
              <a:rPr lang="ru-RU" sz="3200" b="1" dirty="0">
                <a:solidFill>
                  <a:srgbClr val="FF0000"/>
                </a:solidFill>
              </a:rPr>
              <a:t>Р</a:t>
            </a:r>
            <a:r>
              <a:rPr lang="ru-RU" sz="3200" b="1" dirty="0"/>
              <a:t>ы</a:t>
            </a:r>
            <a:r>
              <a:rPr lang="ru-RU" sz="3200" b="1" u="sng" dirty="0">
                <a:solidFill>
                  <a:schemeClr val="accent5">
                    <a:lumMod val="75000"/>
                  </a:schemeClr>
                </a:solidFill>
              </a:rPr>
              <a:t>жи</a:t>
            </a:r>
            <a:r>
              <a:rPr lang="ru-RU" sz="3200" b="1" dirty="0"/>
              <a:t>ком. Д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твора н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sz="3200" b="1" dirty="0"/>
              <a:t>сила зв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р</a:t>
            </a:r>
            <a:r>
              <a:rPr lang="ru-RU" sz="3200" b="1" u="sng" dirty="0">
                <a:solidFill>
                  <a:srgbClr val="FF0000"/>
                </a:solidFill>
              </a:rPr>
              <a:t>ь</a:t>
            </a:r>
            <a:r>
              <a:rPr lang="ru-RU" sz="3200" b="1" dirty="0"/>
              <a:t>ку хле</a:t>
            </a:r>
            <a:r>
              <a:rPr lang="ru-RU" sz="3200" b="1" dirty="0">
                <a:solidFill>
                  <a:srgbClr val="FF0000"/>
                </a:solidFill>
              </a:rPr>
              <a:t>б</a:t>
            </a:r>
            <a:r>
              <a:rPr lang="ru-RU" sz="3200" b="1" dirty="0"/>
              <a:t>, м</a:t>
            </a:r>
            <a:r>
              <a:rPr lang="ru-RU" sz="3200" b="1" dirty="0">
                <a:solidFill>
                  <a:srgbClr val="FF0000"/>
                </a:solidFill>
              </a:rPr>
              <a:t>оло</a:t>
            </a:r>
            <a:r>
              <a:rPr lang="ru-RU" sz="3200" b="1" dirty="0"/>
              <a:t>ко. Р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б</a:t>
            </a:r>
            <a:r>
              <a:rPr lang="ru-RU" sz="3200" b="1" dirty="0">
                <a:solidFill>
                  <a:srgbClr val="FF0000"/>
                </a:solidFill>
              </a:rPr>
              <a:t>я</a:t>
            </a:r>
            <a:r>
              <a:rPr lang="ru-RU" sz="3200" b="1" dirty="0"/>
              <a:t>тишки д</a:t>
            </a:r>
            <a:r>
              <a:rPr lang="ru-RU" sz="3200" b="1" dirty="0">
                <a:solidFill>
                  <a:srgbClr val="FF0000"/>
                </a:solidFill>
              </a:rPr>
              <a:t>а</a:t>
            </a:r>
            <a:r>
              <a:rPr lang="ru-RU" sz="3200" b="1" dirty="0"/>
              <a:t>вали м</a:t>
            </a:r>
            <a:r>
              <a:rPr lang="ru-RU" sz="3200" b="1" dirty="0">
                <a:solidFill>
                  <a:srgbClr val="FF0000"/>
                </a:solidFill>
              </a:rPr>
              <a:t>а</a:t>
            </a:r>
            <a:r>
              <a:rPr lang="ru-RU" sz="3200" b="1" dirty="0"/>
              <a:t>лышу ябл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sz="3200" b="1" dirty="0"/>
              <a:t>ки, п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чен</a:t>
            </a:r>
            <a:r>
              <a:rPr lang="ru-RU" sz="3200" b="1" u="sng" dirty="0">
                <a:solidFill>
                  <a:srgbClr val="FF0000"/>
                </a:solidFill>
              </a:rPr>
              <a:t>ь</a:t>
            </a:r>
            <a:r>
              <a:rPr lang="ru-RU" sz="3200" b="1" dirty="0"/>
              <a:t>е. </a:t>
            </a:r>
            <a:r>
              <a:rPr lang="ru-RU" sz="3200" b="1" u="sng" dirty="0">
                <a:solidFill>
                  <a:schemeClr val="accent6">
                    <a:lumMod val="75000"/>
                  </a:schemeClr>
                </a:solidFill>
              </a:rPr>
              <a:t>По </a:t>
            </a:r>
            <a:r>
              <a:rPr lang="ru-RU" sz="3200" b="1" dirty="0"/>
              <a:t>утрам 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sz="3200" b="1" dirty="0"/>
              <a:t>л</a:t>
            </a:r>
            <a:r>
              <a:rPr lang="ru-RU" sz="3200" b="1" dirty="0">
                <a:solidFill>
                  <a:srgbClr val="FF0000"/>
                </a:solidFill>
              </a:rPr>
              <a:t>енё</a:t>
            </a:r>
            <a:r>
              <a:rPr lang="ru-RU" sz="3200" b="1" dirty="0"/>
              <a:t>нок гулял </a:t>
            </a:r>
            <a:r>
              <a:rPr lang="ru-RU" sz="3200" b="1" u="sng" dirty="0">
                <a:solidFill>
                  <a:schemeClr val="accent6">
                    <a:lumMod val="75000"/>
                  </a:schemeClr>
                </a:solidFill>
              </a:rPr>
              <a:t>по</a:t>
            </a:r>
            <a:r>
              <a:rPr lang="ru-RU" sz="3200" b="1" dirty="0"/>
              <a:t> с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лу.</a:t>
            </a:r>
          </a:p>
          <a:p>
            <a:pPr marL="0" indent="0">
              <a:buNone/>
            </a:pPr>
            <a:r>
              <a:rPr lang="ru-RU" sz="3200" b="1" dirty="0"/>
              <a:t>       </a:t>
            </a:r>
            <a:r>
              <a:rPr lang="ru-RU" sz="3200" b="1" u="sng" dirty="0">
                <a:solidFill>
                  <a:schemeClr val="accent6">
                    <a:lumMod val="75000"/>
                  </a:schemeClr>
                </a:solidFill>
              </a:rPr>
              <a:t>За</a:t>
            </a:r>
            <a:r>
              <a:rPr lang="ru-RU" sz="3200" b="1" dirty="0"/>
              <a:t> лет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sz="3200" b="1" dirty="0"/>
              <a:t> м</a:t>
            </a:r>
            <a:r>
              <a:rPr lang="ru-RU" sz="3200" b="1" dirty="0">
                <a:solidFill>
                  <a:srgbClr val="FF0000"/>
                </a:solidFill>
              </a:rPr>
              <a:t>а</a:t>
            </a:r>
            <a:r>
              <a:rPr lang="ru-RU" sz="3200" b="1" dirty="0"/>
              <a:t>лыш </a:t>
            </a:r>
            <a:r>
              <a:rPr lang="ru-RU" sz="3200" b="1" dirty="0">
                <a:solidFill>
                  <a:srgbClr val="FF0000"/>
                </a:solidFill>
              </a:rPr>
              <a:t>под</a:t>
            </a:r>
            <a:r>
              <a:rPr lang="ru-RU" sz="3200" b="1" dirty="0"/>
              <a:t>ро</a:t>
            </a:r>
            <a:r>
              <a:rPr lang="ru-RU" sz="3200" b="1" dirty="0">
                <a:solidFill>
                  <a:srgbClr val="FF0000"/>
                </a:solidFill>
              </a:rPr>
              <a:t>с</a:t>
            </a:r>
            <a:r>
              <a:rPr lang="ru-RU" sz="3200" b="1" dirty="0"/>
              <a:t>. Т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пер</a:t>
            </a:r>
            <a:r>
              <a:rPr lang="ru-RU" sz="3200" b="1" u="sng" dirty="0">
                <a:solidFill>
                  <a:srgbClr val="FF0000"/>
                </a:solidFill>
              </a:rPr>
              <a:t>ь</a:t>
            </a:r>
            <a:r>
              <a:rPr lang="ru-RU" sz="3200" b="1" dirty="0"/>
              <a:t> он дол</a:t>
            </a:r>
            <a:r>
              <a:rPr lang="ru-RU" sz="3200" b="1" u="sng" dirty="0">
                <a:solidFill>
                  <a:schemeClr val="accent5">
                    <a:lumMod val="75000"/>
                  </a:schemeClr>
                </a:solidFill>
              </a:rPr>
              <a:t>же</a:t>
            </a:r>
            <a:r>
              <a:rPr lang="ru-RU" sz="3200" b="1" dirty="0"/>
              <a:t>н </a:t>
            </a:r>
            <a:r>
              <a:rPr lang="ru-RU" sz="3200" b="1" u="sng" dirty="0">
                <a:solidFill>
                  <a:schemeClr val="accent5">
                    <a:lumMod val="75000"/>
                  </a:schemeClr>
                </a:solidFill>
              </a:rPr>
              <a:t>жи</a:t>
            </a:r>
            <a:r>
              <a:rPr lang="ru-RU" sz="3200" b="1" dirty="0"/>
              <a:t>ть </a:t>
            </a:r>
            <a:r>
              <a:rPr lang="ru-RU" sz="3200" b="1" u="sng" dirty="0">
                <a:solidFill>
                  <a:schemeClr val="accent6">
                    <a:lumMod val="75000"/>
                  </a:schemeClr>
                </a:solidFill>
              </a:rPr>
              <a:t>в</a:t>
            </a:r>
            <a:r>
              <a:rPr lang="ru-RU" sz="3200" b="1" dirty="0"/>
              <a:t> р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sz="3200" b="1" dirty="0"/>
              <a:t>дном доме. Дети </a:t>
            </a:r>
            <a:r>
              <a:rPr lang="ru-RU" sz="3200" b="1" dirty="0">
                <a:solidFill>
                  <a:srgbClr val="FF0000"/>
                </a:solidFill>
              </a:rPr>
              <a:t>от</a:t>
            </a:r>
            <a:r>
              <a:rPr lang="ru-RU" sz="3200" b="1" dirty="0"/>
              <a:t>в</a:t>
            </a:r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ru-RU" sz="3200" b="1" dirty="0"/>
              <a:t>ли друга </a:t>
            </a:r>
            <a:r>
              <a:rPr lang="ru-RU" sz="3200" b="1" u="sng" dirty="0">
                <a:solidFill>
                  <a:schemeClr val="accent5">
                    <a:lumMod val="75000"/>
                  </a:schemeClr>
                </a:solidFill>
              </a:rPr>
              <a:t>в</a:t>
            </a:r>
            <a:r>
              <a:rPr lang="ru-RU" sz="3200" b="1" dirty="0"/>
              <a:t> ле</a:t>
            </a:r>
            <a:r>
              <a:rPr lang="ru-RU" sz="3200" b="1" dirty="0">
                <a:solidFill>
                  <a:srgbClr val="FF0000"/>
                </a:solidFill>
              </a:rPr>
              <a:t>с</a:t>
            </a:r>
            <a:r>
              <a:rPr lang="ru-RU" sz="32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025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EDD9E1-79E5-475F-97CA-6ECA6E472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C4146C-1C21-408A-90A6-7D07AB3CBA0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b="1" dirty="0"/>
              <a:t>Кого 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дна</a:t>
            </a:r>
            <a:r>
              <a:rPr lang="ru-RU" b="1" dirty="0">
                <a:solidFill>
                  <a:srgbClr val="FF0000"/>
                </a:solidFill>
              </a:rPr>
              <a:t>ж</a:t>
            </a:r>
            <a:r>
              <a:rPr lang="ru-RU" b="1" dirty="0"/>
              <a:t>ды </a:t>
            </a:r>
            <a:r>
              <a:rPr lang="ru-RU" b="1" dirty="0">
                <a:solidFill>
                  <a:srgbClr val="FF0000"/>
                </a:solidFill>
              </a:rPr>
              <a:t>подо</a:t>
            </a:r>
            <a:r>
              <a:rPr lang="ru-RU" b="1" dirty="0"/>
              <a:t>брал л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сник в л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су?</a:t>
            </a:r>
          </a:p>
          <a:p>
            <a:pPr marL="514350" indent="-514350">
              <a:buAutoNum type="arabicPeriod"/>
            </a:pPr>
            <a:r>
              <a:rPr lang="ru-RU" b="1" dirty="0"/>
              <a:t>Кто </a:t>
            </a:r>
            <a:r>
              <a:rPr lang="ru-RU" b="1" dirty="0">
                <a:solidFill>
                  <a:srgbClr val="FF0000"/>
                </a:solidFill>
              </a:rPr>
              <a:t>по</a:t>
            </a:r>
            <a:r>
              <a:rPr lang="ru-RU" b="1" dirty="0"/>
              <a:t>гиб у м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лыша?</a:t>
            </a:r>
          </a:p>
          <a:p>
            <a:pPr marL="514350" indent="-514350">
              <a:buAutoNum type="arabicPeriod"/>
            </a:pPr>
            <a:r>
              <a:rPr lang="ru-RU" b="1" dirty="0"/>
              <a:t>Что </a:t>
            </a:r>
            <a:r>
              <a:rPr lang="ru-RU" b="1" u="sng" dirty="0">
                <a:solidFill>
                  <a:srgbClr val="FF0000"/>
                </a:solidFill>
              </a:rPr>
              <a:t>не</a:t>
            </a:r>
            <a:r>
              <a:rPr lang="ru-RU" b="1" dirty="0"/>
              <a:t> умел делать м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лы</a:t>
            </a:r>
            <a:r>
              <a:rPr lang="ru-RU" b="1" dirty="0">
                <a:solidFill>
                  <a:srgbClr val="FF0000"/>
                </a:solidFill>
              </a:rPr>
              <a:t>ш</a:t>
            </a:r>
            <a:r>
              <a:rPr lang="ru-RU" b="1" dirty="0"/>
              <a:t>?</a:t>
            </a:r>
          </a:p>
          <a:p>
            <a:pPr marL="514350" indent="-514350">
              <a:buAutoNum type="arabicPeriod"/>
            </a:pPr>
            <a:r>
              <a:rPr lang="ru-RU" b="1" dirty="0"/>
              <a:t>Кому </a:t>
            </a:r>
            <a:r>
              <a:rPr lang="ru-RU" b="1" dirty="0">
                <a:solidFill>
                  <a:srgbClr val="FF0000"/>
                </a:solidFill>
              </a:rPr>
              <a:t>от</a:t>
            </a:r>
            <a:r>
              <a:rPr lang="ru-RU" b="1" dirty="0"/>
              <a:t>дал л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сник 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л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н</a:t>
            </a:r>
            <a:r>
              <a:rPr lang="ru-RU" b="1" dirty="0">
                <a:solidFill>
                  <a:srgbClr val="FF0000"/>
                </a:solidFill>
              </a:rPr>
              <a:t>ё</a:t>
            </a:r>
            <a:r>
              <a:rPr lang="ru-RU" b="1" dirty="0"/>
              <a:t>нка?</a:t>
            </a:r>
          </a:p>
          <a:p>
            <a:pPr marL="514350" indent="-514350">
              <a:buAutoNum type="arabicPeriod"/>
            </a:pPr>
            <a:r>
              <a:rPr lang="ru-RU" b="1" dirty="0"/>
              <a:t>Как </a:t>
            </a:r>
            <a:r>
              <a:rPr lang="ru-RU" b="1" dirty="0">
                <a:solidFill>
                  <a:srgbClr val="FF0000"/>
                </a:solidFill>
              </a:rPr>
              <a:t>на</a:t>
            </a:r>
            <a:r>
              <a:rPr lang="ru-RU" b="1" dirty="0"/>
              <a:t>звали р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бята м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лыша?</a:t>
            </a:r>
          </a:p>
          <a:p>
            <a:pPr marL="514350" indent="-514350">
              <a:buAutoNum type="arabicPeriod"/>
            </a:pPr>
            <a:r>
              <a:rPr lang="ru-RU" b="1" dirty="0"/>
              <a:t>Что н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сила д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твора зв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р</a:t>
            </a:r>
            <a:r>
              <a:rPr lang="ru-RU" b="1" u="sng" dirty="0">
                <a:solidFill>
                  <a:srgbClr val="FF0000"/>
                </a:solidFill>
              </a:rPr>
              <a:t>ь</a:t>
            </a:r>
            <a:r>
              <a:rPr lang="ru-RU" b="1" dirty="0"/>
              <a:t>ку?</a:t>
            </a:r>
          </a:p>
          <a:p>
            <a:pPr marL="514350" indent="-514350">
              <a:buAutoNum type="arabicPeriod"/>
            </a:pPr>
            <a:r>
              <a:rPr lang="ru-RU" b="1" dirty="0"/>
              <a:t>Что д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вала м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лышу ещё д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тв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ра?</a:t>
            </a:r>
          </a:p>
          <a:p>
            <a:pPr marL="514350" indent="-514350">
              <a:buAutoNum type="arabicPeriod"/>
            </a:pPr>
            <a:r>
              <a:rPr lang="ru-RU" b="1" dirty="0"/>
              <a:t>Где по утрам гулял </a:t>
            </a:r>
            <a:r>
              <a:rPr lang="ru-RU" b="1" dirty="0">
                <a:solidFill>
                  <a:srgbClr val="FF0000"/>
                </a:solidFill>
              </a:rPr>
              <a:t>оленё</a:t>
            </a:r>
            <a:r>
              <a:rPr lang="ru-RU" b="1" dirty="0"/>
              <a:t>нок?</a:t>
            </a:r>
          </a:p>
          <a:p>
            <a:pPr marL="514350" indent="-514350">
              <a:buAutoNum type="arabicPeriod"/>
            </a:pPr>
            <a:r>
              <a:rPr lang="ru-RU" b="1" dirty="0"/>
              <a:t>Что случилось за лет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?</a:t>
            </a:r>
          </a:p>
          <a:p>
            <a:pPr marL="514350" indent="-514350">
              <a:buAutoNum type="arabicPeriod"/>
            </a:pPr>
            <a:r>
              <a:rPr lang="ru-RU" b="1" dirty="0"/>
              <a:t>Где он дол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же</a:t>
            </a:r>
            <a:r>
              <a:rPr lang="ru-RU" b="1" dirty="0"/>
              <a:t>н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жи</a:t>
            </a:r>
            <a:r>
              <a:rPr lang="ru-RU" b="1" dirty="0"/>
              <a:t>ть?</a:t>
            </a:r>
          </a:p>
          <a:p>
            <a:pPr marL="514350" indent="-514350">
              <a:buAutoNum type="arabicPeriod"/>
            </a:pPr>
            <a:r>
              <a:rPr lang="ru-RU" b="1" dirty="0"/>
              <a:t>Куда дети </a:t>
            </a:r>
            <a:r>
              <a:rPr lang="ru-RU" b="1" dirty="0">
                <a:solidFill>
                  <a:srgbClr val="FF0000"/>
                </a:solidFill>
              </a:rPr>
              <a:t>от</a:t>
            </a:r>
            <a:r>
              <a:rPr lang="ru-RU" b="1" dirty="0"/>
              <a:t>вели друга?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A540C74E-EEB6-412E-9A18-1C8053E82FC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дна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ж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ды л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сник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подо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брал 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л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су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енё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нка. 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У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м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лыша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гибла мат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ь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ниха. М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лы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ш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умел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быват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ь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сам пи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щу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Л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сник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от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дал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енё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нка школ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ь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никам. Р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бята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звали м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лыша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ы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жи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ком. Д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твора н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сила зв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ь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ку хле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б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м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оло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ко. Р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б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я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тишки д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вали м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лышу ябл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ки, п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чен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ь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е. 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утрам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енё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нок гулял 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с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лу.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лет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м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лыш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под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Т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пер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ь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он дол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же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 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жи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ть 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р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дном доме. Дети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от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ли друга </a:t>
            </a:r>
            <a:r>
              <a:rPr kumimoji="0" lang="ru-RU" sz="3200" b="1" i="0" u="sng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ле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9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4B821B-903C-4D15-B9DE-28A347412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Изл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о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жение.</a:t>
            </a:r>
            <a:b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Р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ы</a:t>
            </a:r>
            <a:r>
              <a:rPr kumimoji="0" lang="ru-RU" sz="44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жи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к.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4F9BB1-4813-4ABD-8059-192BAA616B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Кого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дна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ж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ды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подо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брал л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сник в л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су?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Кто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гиб у м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лыша?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Что </a:t>
            </a:r>
            <a:r>
              <a:rPr kumimoji="0" lang="ru-RU" sz="22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умел делать м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лы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ш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Кому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от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дал л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сник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ё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нка?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Как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звали р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бята м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лыша?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Что н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сила д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твора зв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</a:t>
            </a:r>
            <a:r>
              <a:rPr kumimoji="0" lang="ru-RU" sz="22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ь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ку?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Что д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вала м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лышу ещё д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тв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ра?       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Где по утрам гулял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оленё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нок?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Что случилось за лет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Где он дол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же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жи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ть?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Куда дети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от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вели друга?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DA284B4-291F-45CF-AD24-E6CA128C3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6114" y="1714351"/>
            <a:ext cx="5057192" cy="44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0661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273</Words>
  <Application>Microsoft Office PowerPoint</Application>
  <PresentationFormat>Широкоэкранный</PresentationFormat>
  <Paragraphs>30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Изложение. Рыжик.</vt:lpstr>
      <vt:lpstr>Презентация PowerPoint</vt:lpstr>
      <vt:lpstr>Изложение. Рыжик.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Самойлова</dc:creator>
  <cp:lastModifiedBy>Татьяна Самойлова</cp:lastModifiedBy>
  <cp:revision>4</cp:revision>
  <dcterms:created xsi:type="dcterms:W3CDTF">2021-02-14T12:47:12Z</dcterms:created>
  <dcterms:modified xsi:type="dcterms:W3CDTF">2021-02-14T13:07:54Z</dcterms:modified>
</cp:coreProperties>
</file>