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59" r:id="rId5"/>
    <p:sldId id="260" r:id="rId6"/>
    <p:sldId id="256" r:id="rId7"/>
    <p:sldId id="257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319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03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48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02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73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4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1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36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8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15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634CB-1A33-4DBB-B44C-9487D31FC6D9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7FDD6-9942-4407-BE27-7123A35F9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7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980728"/>
            <a:ext cx="8568952" cy="37409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3300"/>
                </a:solidFill>
                <a:effectLst/>
              </a:rPr>
              <a:t>Ребусы.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3300"/>
                </a:solidFill>
              </a:rPr>
              <a:t>Растения.</a:t>
            </a:r>
            <a:endParaRPr lang="ru-RU" sz="54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330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51723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Выполнила: </a:t>
            </a:r>
          </a:p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учитель начальных классов ГБОУ лицей №533</a:t>
            </a:r>
          </a:p>
          <a:p>
            <a:pPr lvl="0"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 г.</a:t>
            </a:r>
            <a:r>
              <a:rPr lang="en-US" sz="1400" b="1" i="1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</a:rPr>
              <a:t>Санкт-Петербург </a:t>
            </a:r>
          </a:p>
          <a:p>
            <a:pPr lvl="0" algn="ctr"/>
            <a:r>
              <a:rPr lang="ru-RU" sz="2400" b="1" i="1" smtClean="0">
                <a:solidFill>
                  <a:prstClr val="black"/>
                </a:solidFill>
                <a:latin typeface="Times New Roman" pitchFamily="18" charset="0"/>
              </a:rPr>
              <a:t>Курочкина З.В.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58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3528392"/>
          </a:xfrm>
          <a:prstGeom prst="rect">
            <a:avLst/>
          </a:prstGeom>
          <a:ln w="76200">
            <a:solidFill>
              <a:srgbClr val="8064A2">
                <a:lumMod val="60000"/>
                <a:lumOff val="40000"/>
              </a:srgb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131840" y="5013176"/>
            <a:ext cx="2751051" cy="936104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Calibri"/>
                <a:cs typeface="Times New Roman"/>
              </a:rPr>
              <a:t>смородина</a:t>
            </a:r>
          </a:p>
        </p:txBody>
      </p:sp>
    </p:spTree>
    <p:extLst>
      <p:ext uri="{BB962C8B-B14F-4D97-AF65-F5344CB8AC3E}">
        <p14:creationId xmlns:p14="http://schemas.microsoft.com/office/powerpoint/2010/main" val="335934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http://sally.by/img/product/600x600/sezonnyi_tovar/letnie_tovary/basseiny_matrasy/349788_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41" y="603051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-164142"/>
            <a:ext cx="8194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,,</a:t>
            </a:r>
            <a:endParaRPr lang="ru-RU" sz="9600" b="1" dirty="0"/>
          </a:p>
        </p:txBody>
      </p:sp>
      <p:pic>
        <p:nvPicPr>
          <p:cNvPr id="7175" name="Picture 7" descr="http://6schoolgai.ucoz.ru/shkolota3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4"/>
          <a:stretch/>
        </p:blipFill>
        <p:spPr bwMode="auto">
          <a:xfrm>
            <a:off x="4072524" y="620688"/>
            <a:ext cx="3921968" cy="351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1775" y="-49213"/>
            <a:ext cx="8194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9600" b="1" dirty="0">
                <a:solidFill>
                  <a:prstClr val="black"/>
                </a:solidFill>
              </a:rPr>
              <a:t>,,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6296" y="-84568"/>
            <a:ext cx="5020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3325" y="4509120"/>
            <a:ext cx="2909772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сосна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9607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http://openclipart.org/image/800px/svg_to_png/103177/Was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85" y="620688"/>
            <a:ext cx="345477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1" y="5157192"/>
            <a:ext cx="3456384" cy="10081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осина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80810" y="-58971"/>
            <a:ext cx="5020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774828"/>
            <a:ext cx="4608562" cy="30906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-544702"/>
            <a:ext cx="177958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016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0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http://www.domovjonok.ru/joom/components/com_datsogallery/img_thumbnails/other/tr-mik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7538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425497"/>
            <a:ext cx="5020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54456" y="149431"/>
            <a:ext cx="11368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,,,</a:t>
            </a:r>
            <a:endParaRPr lang="ru-RU" sz="9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28" y="5085184"/>
            <a:ext cx="3429144" cy="154178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рябина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14" name="Picture 18" descr="http://podzemnoe-chudo.narod.ru/ticket_b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306" y="919945"/>
            <a:ext cx="2062437" cy="302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9722" y="0"/>
            <a:ext cx="11368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,,,</a:t>
            </a:r>
            <a:endParaRPr lang="ru-RU" sz="9600" b="1" dirty="0"/>
          </a:p>
        </p:txBody>
      </p:sp>
      <p:pic>
        <p:nvPicPr>
          <p:cNvPr id="4116" name="Picture 20" descr="http://www.kartinki.me/pic/201209/800x480/kartinki.me-818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40404"/>
              </a:clrFrom>
              <a:clrTo>
                <a:srgbClr val="04040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60000"/>
            <a:ext cx="4811688" cy="28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88224" y="425497"/>
            <a:ext cx="8194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prstClr val="black"/>
                </a:solidFill>
              </a:rPr>
              <a:t>,,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24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890" y="0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-459432"/>
            <a:ext cx="209708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3520602" cy="2799214"/>
          </a:xfrm>
          <a:prstGeom prst="rect">
            <a:avLst/>
          </a:prstGeom>
        </p:spPr>
      </p:pic>
      <p:pic>
        <p:nvPicPr>
          <p:cNvPr id="3082" name="Picture 10" descr="http://cs9870.userapi.com/u121849784/-6/x_bf93e299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186" y="1124744"/>
            <a:ext cx="394821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-461781"/>
            <a:ext cx="2097087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5229200"/>
            <a:ext cx="2664296" cy="891391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lvl="0" algn="ctr"/>
            <a:r>
              <a:rPr lang="ru-RU" sz="8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липа</a:t>
            </a:r>
            <a:endParaRPr lang="ru-RU" sz="8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358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6" y="0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5085184"/>
            <a:ext cx="3301833" cy="1152127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lvl="0" algn="ctr"/>
            <a:r>
              <a:rPr lang="ru-RU" sz="8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сирень</a:t>
            </a:r>
            <a:endParaRPr lang="ru-RU" sz="8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548680"/>
            <a:ext cx="708753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90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6" y="116632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" t="27956" r="5280" b="42549"/>
          <a:stretch/>
        </p:blipFill>
        <p:spPr bwMode="auto">
          <a:xfrm>
            <a:off x="683568" y="404664"/>
            <a:ext cx="8091056" cy="295232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5013176"/>
            <a:ext cx="2232248" cy="923330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lvl="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берёза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445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51370" y="5301208"/>
            <a:ext cx="2488182" cy="779314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lvl="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малина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3" name="Picture 5" descr="http://vseprosto.com/cms_content/uploads/vseprosto_com/oriental_poppy_dz7jqeem0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" r="3175"/>
          <a:stretch/>
        </p:blipFill>
        <p:spPr bwMode="auto">
          <a:xfrm>
            <a:off x="624840" y="548680"/>
            <a:ext cx="399288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-1467544"/>
            <a:ext cx="82426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,</a:t>
            </a:r>
            <a:endParaRPr lang="ru-RU" sz="20000" dirty="0"/>
          </a:p>
        </p:txBody>
      </p:sp>
      <p:pic>
        <p:nvPicPr>
          <p:cNvPr id="2055" name="Picture 7" descr="http://img1.liveinternet.ru/images/attach/b/4/103/238/103238319_polnaya_luna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5" r="14558" b="4345"/>
          <a:stretch/>
        </p:blipFill>
        <p:spPr bwMode="auto">
          <a:xfrm>
            <a:off x="4572001" y="548680"/>
            <a:ext cx="4032448" cy="359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88224" y="188640"/>
            <a:ext cx="19784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= и</a:t>
            </a:r>
            <a:endParaRPr lang="ru-RU" sz="7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307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91"/>
            </a:avLst>
          </a:prstGeom>
          <a:gradFill flip="none" rotWithShape="1">
            <a:gsLst>
              <a:gs pos="0">
                <a:srgbClr val="00CC99">
                  <a:shade val="30000"/>
                  <a:satMod val="115000"/>
                </a:srgbClr>
              </a:gs>
              <a:gs pos="50000">
                <a:srgbClr val="00CC99">
                  <a:shade val="67500"/>
                  <a:satMod val="115000"/>
                </a:srgbClr>
              </a:gs>
              <a:gs pos="100000">
                <a:srgbClr val="00CC99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solidFill>
              <a:srgbClr val="00CC99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 descr="http://allforchildren.ru/rebus/rebus19/19-001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92696"/>
            <a:ext cx="4176464" cy="309634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15816" y="5013176"/>
            <a:ext cx="3096344" cy="851322"/>
          </a:xfrm>
          <a:prstGeom prst="rect">
            <a:avLst/>
          </a:prstGeom>
        </p:spPr>
        <p:txBody>
          <a:bodyPr wrap="none">
            <a:prstTxWarp prst="textInflate">
              <a:avLst/>
            </a:prstTxWarp>
            <a:spAutoFit/>
          </a:bodyPr>
          <a:lstStyle/>
          <a:p>
            <a:pPr lvl="0"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ива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36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41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Ирина Н. Крылова</cp:lastModifiedBy>
  <cp:revision>22</cp:revision>
  <dcterms:created xsi:type="dcterms:W3CDTF">2014-06-24T18:42:10Z</dcterms:created>
  <dcterms:modified xsi:type="dcterms:W3CDTF">2021-06-03T08:29:18Z</dcterms:modified>
</cp:coreProperties>
</file>