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2" r:id="rId3"/>
    <p:sldId id="263" r:id="rId4"/>
    <p:sldId id="264" r:id="rId5"/>
    <p:sldId id="261" r:id="rId6"/>
    <p:sldId id="260" r:id="rId7"/>
    <p:sldId id="257" r:id="rId8"/>
    <p:sldId id="267" r:id="rId9"/>
    <p:sldId id="273" r:id="rId10"/>
    <p:sldId id="266" r:id="rId11"/>
    <p:sldId id="269" r:id="rId12"/>
    <p:sldId id="271" r:id="rId13"/>
    <p:sldId id="272" r:id="rId14"/>
    <p:sldId id="256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800080"/>
    <a:srgbClr val="006600"/>
    <a:srgbClr val="FF0066"/>
    <a:srgbClr val="F0B1FD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D58D84B-DE06-4288-80D8-3B9048A25EB1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A462B04-4E50-415C-9A94-14F1B017DD8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28" y="10108"/>
            <a:ext cx="9167727" cy="68478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2" y="-320170"/>
            <a:ext cx="8208911" cy="46805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Ребусы.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Животные.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434054"/>
            <a:ext cx="2782169" cy="2782169"/>
          </a:xfrm>
          <a:prstGeom prst="rect">
            <a:avLst/>
          </a:prstGeom>
        </p:spPr>
      </p:pic>
      <p:sp>
        <p:nvSpPr>
          <p:cNvPr id="6" name="Рамка 5"/>
          <p:cNvSpPr/>
          <p:nvPr/>
        </p:nvSpPr>
        <p:spPr>
          <a:xfrm>
            <a:off x="-23728" y="-5680"/>
            <a:ext cx="9167728" cy="6863680"/>
          </a:xfrm>
          <a:prstGeom prst="frame">
            <a:avLst>
              <a:gd name="adj1" fmla="val 1600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5597667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Выполнила: </a:t>
            </a:r>
          </a:p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учитель начальных классов ГБОУ лицей №533</a:t>
            </a:r>
          </a:p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 г.</a:t>
            </a:r>
            <a:r>
              <a:rPr lang="en-US" sz="1400" b="1" i="1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Санкт-Петербург </a:t>
            </a:r>
          </a:p>
          <a:p>
            <a:pPr lvl="0" algn="ctr"/>
            <a:r>
              <a:rPr lang="ru-RU" sz="2400" b="1" i="1" dirty="0" err="1" smtClean="0">
                <a:solidFill>
                  <a:prstClr val="black"/>
                </a:solidFill>
                <a:latin typeface="Times New Roman" pitchFamily="18" charset="0"/>
              </a:rPr>
              <a:t>ИвановаС.Н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90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26493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freedizain.ru/media/k2/items/cache/4257b68e3c09bb55a21ec1fdaf244443_X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7" y="1077842"/>
            <a:ext cx="2629737" cy="270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2734" y="-468105"/>
            <a:ext cx="5725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</a:t>
            </a:r>
            <a:endParaRPr lang="ru-RU" sz="12000" b="1" dirty="0"/>
          </a:p>
        </p:txBody>
      </p:sp>
      <p:pic>
        <p:nvPicPr>
          <p:cNvPr id="1031" name="Picture 7" descr="http://img-fotki.yandex.ru/get/5635/981986.1/0_7ddd0_ea260ebd_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550" y="1541735"/>
            <a:ext cx="2372485" cy="192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img10.proshkolu.ru/content/media/pic/std/4000000/3488000/3487671-00f3b76a42a1f30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035" y="1078587"/>
            <a:ext cx="3285760" cy="285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-366954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96349" y="-366954"/>
            <a:ext cx="13484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,,,</a:t>
            </a:r>
            <a:endParaRPr lang="ru-RU" sz="1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82161" y="5013176"/>
            <a:ext cx="33858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куница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45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12700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484784"/>
            <a:ext cx="7272808" cy="31683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курица</a:t>
            </a:r>
            <a:endParaRPr lang="ru-RU" sz="5400" b="1" cap="none" spc="0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6440" y="0"/>
            <a:ext cx="18261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р=н</a:t>
            </a:r>
            <a:endParaRPr lang="ru-RU" sz="8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9861" y="4797152"/>
            <a:ext cx="33858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куница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815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12700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 descr="http://img-fotki.yandex.ru/get/4519/64562208.609/0_83276_b8902d36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4572793" cy="346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15919" y="46264"/>
            <a:ext cx="13484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,,,</a:t>
            </a:r>
            <a:endParaRPr lang="ru-RU" sz="1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1999" y="1412776"/>
            <a:ext cx="4371350" cy="243386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чик</a:t>
            </a:r>
            <a:endParaRPr lang="ru-RU" sz="5400" b="1" cap="none" spc="0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38572" y="4941168"/>
            <a:ext cx="345158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рябчик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904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-12700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10375" y="836712"/>
            <a:ext cx="3046646" cy="3528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5400" b="1" cap="none" spc="0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5450" y="1561875"/>
            <a:ext cx="8146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9600" b="1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0167" y="4941168"/>
            <a:ext cx="43107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тетерева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5" name="Picture 5" descr="http://www.elitemusic.info/res/18_b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035999"/>
            <a:ext cx="2808313" cy="33291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img-fotki.yandex.ru/get/5823/91752640.31/0_76b27_3875499c_XL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6144">
            <a:off x="2676517" y="1260390"/>
            <a:ext cx="331622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4452" y="-603448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-603448"/>
            <a:ext cx="96051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0" b="1" dirty="0">
                <a:solidFill>
                  <a:prstClr val="black"/>
                </a:solidFill>
              </a:rPr>
              <a:t>,,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13793" y="-603448"/>
            <a:ext cx="96051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0" b="1" dirty="0">
                <a:solidFill>
                  <a:prstClr val="black"/>
                </a:solidFill>
              </a:rPr>
              <a:t>,,</a:t>
            </a:r>
          </a:p>
        </p:txBody>
      </p:sp>
    </p:spTree>
    <p:extLst>
      <p:ext uri="{BB962C8B-B14F-4D97-AF65-F5344CB8AC3E}">
        <p14:creationId xmlns:p14="http://schemas.microsoft.com/office/powerpoint/2010/main" val="376029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2" y="996898"/>
            <a:ext cx="7841673" cy="3512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275" y="-19432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02518" y="4797152"/>
            <a:ext cx="39292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скворец</a:t>
            </a:r>
            <a:endParaRPr lang="ru-RU" sz="8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955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03" y="0"/>
            <a:ext cx="9190941" cy="6858000"/>
          </a:xfrm>
          <a:prstGeom prst="rect">
            <a:avLst/>
          </a:prstGeom>
        </p:spPr>
      </p:pic>
      <p:sp>
        <p:nvSpPr>
          <p:cNvPr id="4" name="Рамка 3"/>
          <p:cNvSpPr/>
          <p:nvPr/>
        </p:nvSpPr>
        <p:spPr>
          <a:xfrm>
            <a:off x="-27354" y="0"/>
            <a:ext cx="9183091" cy="6858000"/>
          </a:xfrm>
          <a:prstGeom prst="frame">
            <a:avLst>
              <a:gd name="adj1" fmla="val 1591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9FF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2468"/>
            <a:ext cx="9029391" cy="451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7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189" y="27500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Кольцо 1"/>
          <p:cNvSpPr/>
          <p:nvPr/>
        </p:nvSpPr>
        <p:spPr>
          <a:xfrm rot="553559">
            <a:off x="3204640" y="548680"/>
            <a:ext cx="3023543" cy="4176464"/>
          </a:xfrm>
          <a:prstGeom prst="donut">
            <a:avLst>
              <a:gd name="adj" fmla="val 1032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1920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2238" y="1268760"/>
            <a:ext cx="214834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лк</a:t>
            </a:r>
            <a:endParaRPr lang="ru-RU" sz="15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Арка 7"/>
          <p:cNvSpPr/>
          <p:nvPr/>
        </p:nvSpPr>
        <p:spPr>
          <a:xfrm rot="10517220">
            <a:off x="5807665" y="936401"/>
            <a:ext cx="1323033" cy="880711"/>
          </a:xfrm>
          <a:prstGeom prst="blockArc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0035" y="5085184"/>
            <a:ext cx="23294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волк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90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0">
              <a:schemeClr val="bg2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bg2">
                <a:tint val="94000"/>
                <a:shade val="94000"/>
                <a:satMod val="128000"/>
                <a:lumMod val="100000"/>
              </a:schemeClr>
            </a:gs>
            <a:gs pos="100000">
              <a:schemeClr val="bg2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9525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 rot="1836625">
            <a:off x="2274350" y="1237590"/>
            <a:ext cx="1732838" cy="119681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825327">
            <a:off x="3089830" y="1222897"/>
            <a:ext cx="1581348" cy="1325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 descr="http://mediasubs.ru/group/uploads/fo/formula-schastya/image2/C00YWYzLW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662" y="764703"/>
            <a:ext cx="4276586" cy="51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4194" y="0"/>
            <a:ext cx="2230174" cy="50868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200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200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5234886"/>
            <a:ext cx="22878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зубр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084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9525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 descr="http://blog.concung.com/wp-content/uploads/2013/08/73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300100">
            <a:off x="300217" y="107997"/>
            <a:ext cx="4572000" cy="443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00200" y="-481299"/>
            <a:ext cx="5725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</a:t>
            </a:r>
            <a:endParaRPr lang="ru-RU" sz="12000" b="1" dirty="0"/>
          </a:p>
        </p:txBody>
      </p:sp>
      <p:pic>
        <p:nvPicPr>
          <p:cNvPr id="5131" name="Picture 11" descr="http://img0.liveinternet.ru/images/attach/c/5/84/935/84935442_0_76d6e_30b8a78a_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399" y="488197"/>
            <a:ext cx="407140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260648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86217" y="4941168"/>
            <a:ext cx="407034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ЛИСИЦА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642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9525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9952" y="908719"/>
            <a:ext cx="2005678" cy="34778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220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220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5" y="1664804"/>
            <a:ext cx="1897119" cy="32763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20000" b="1" cap="none" spc="0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20000" b="1" cap="none" spc="0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085184"/>
            <a:ext cx="26597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ЗАЯЦ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827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9525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http://www.globalmarket.com.ua/data/541601_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094" y="1196752"/>
            <a:ext cx="491036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55825" y="227256"/>
            <a:ext cx="96051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2000" b="1" dirty="0">
                <a:solidFill>
                  <a:prstClr val="black"/>
                </a:solidFill>
              </a:rPr>
              <a:t>,,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1052736"/>
            <a:ext cx="2297538" cy="35283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СЬ</a:t>
            </a:r>
            <a:endParaRPr lang="ru-RU" sz="5400" b="1" cap="none" spc="0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7022" y="5013176"/>
            <a:ext cx="27206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РЫСЬ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323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87" y="22020"/>
            <a:ext cx="9199563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2160589" y="2334365"/>
            <a:ext cx="914400" cy="457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mg1.liveinternet.ru/images/attach/c/8/100/216/100216675_large_1313684473_mel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484" y="1228008"/>
            <a:ext cx="3725148" cy="221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12554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м=б</a:t>
            </a:r>
            <a:endParaRPr lang="ru-RU" sz="4800" b="1" cap="none" spc="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50" name="Picture 6" descr="http://lenagold.narod.ru/fon/clipart/e/elka/elky29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494" y="212814"/>
            <a:ext cx="2893927" cy="420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8" y="-743114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4989" y="4797152"/>
            <a:ext cx="283603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белка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345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12700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4618046" y="1710140"/>
            <a:ext cx="1152128" cy="10584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 descr="http://images.ritek.nov.ru/16008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628" y="1079701"/>
            <a:ext cx="3429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844824"/>
            <a:ext cx="2592288" cy="31683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</a:t>
            </a:r>
            <a:endParaRPr lang="ru-RU" sz="5400" b="1" cap="none" spc="0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7691" y="277552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20272" y="1844824"/>
            <a:ext cx="1656184" cy="31683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5041273"/>
            <a:ext cx="35173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кабаны</a:t>
            </a:r>
            <a:endParaRPr lang="ru-RU" sz="8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6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932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-12700"/>
            <a:ext cx="919956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http://prishepka33.alltrades.ru/images/shop_items/3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629" y="1124741"/>
            <a:ext cx="3128421" cy="312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80312" y="1485398"/>
            <a:ext cx="1512168" cy="240711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5400" b="1" cap="none" spc="0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0232" y="-190756"/>
            <a:ext cx="9605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 smtClean="0"/>
              <a:t>,,</a:t>
            </a:r>
            <a:endParaRPr lang="ru-RU" sz="12000" b="1" dirty="0"/>
          </a:p>
        </p:txBody>
      </p:sp>
      <p:pic>
        <p:nvPicPr>
          <p:cNvPr id="4103" name="Picture 7" descr="http://www.grt.ru/components/com_virtuemart/shop_image/product/fcc-9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953" y="551534"/>
            <a:ext cx="4274840" cy="427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136194"/>
            <a:ext cx="1269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л=д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826374"/>
            <a:ext cx="40783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медведь</a:t>
            </a:r>
            <a:endParaRPr lang="ru-RU" sz="8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289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325</TotalTime>
  <Words>60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Candara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Ирина Н. Крылова</cp:lastModifiedBy>
  <cp:revision>32</cp:revision>
  <dcterms:created xsi:type="dcterms:W3CDTF">2014-06-27T15:12:21Z</dcterms:created>
  <dcterms:modified xsi:type="dcterms:W3CDTF">2021-06-03T08:57:48Z</dcterms:modified>
</cp:coreProperties>
</file>