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5" r:id="rId4"/>
    <p:sldId id="266" r:id="rId5"/>
    <p:sldId id="264" r:id="rId6"/>
    <p:sldId id="267" r:id="rId7"/>
    <p:sldId id="269" r:id="rId8"/>
    <p:sldId id="270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102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58C4-A8B2-4DCB-BAFD-39FC2A75861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288D-A886-4A20-881D-AEE3B7A0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377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58C4-A8B2-4DCB-BAFD-39FC2A75861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288D-A886-4A20-881D-AEE3B7A0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927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58C4-A8B2-4DCB-BAFD-39FC2A75861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288D-A886-4A20-881D-AEE3B7A0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7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58C4-A8B2-4DCB-BAFD-39FC2A75861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288D-A886-4A20-881D-AEE3B7A0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240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58C4-A8B2-4DCB-BAFD-39FC2A75861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288D-A886-4A20-881D-AEE3B7A0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837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58C4-A8B2-4DCB-BAFD-39FC2A75861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288D-A886-4A20-881D-AEE3B7A0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468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58C4-A8B2-4DCB-BAFD-39FC2A75861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288D-A886-4A20-881D-AEE3B7A0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433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58C4-A8B2-4DCB-BAFD-39FC2A75861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288D-A886-4A20-881D-AEE3B7A0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725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58C4-A8B2-4DCB-BAFD-39FC2A75861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288D-A886-4A20-881D-AEE3B7A0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309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58C4-A8B2-4DCB-BAFD-39FC2A75861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288D-A886-4A20-881D-AEE3B7A0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069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58C4-A8B2-4DCB-BAFD-39FC2A75861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1288D-A886-4A20-881D-AEE3B7A0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193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9958C4-A8B2-4DCB-BAFD-39FC2A75861C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1288D-A886-4A20-881D-AEE3B7A005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74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hyperlink" Target="https://m.fotki.yandex.ru/users/mdou-detsad-81/view/334376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1360170" y="502920"/>
            <a:ext cx="4297680" cy="2663190"/>
          </a:xfrm>
          <a:prstGeom prst="cloudCallout">
            <a:avLst>
              <a:gd name="adj1" fmla="val 84935"/>
              <a:gd name="adj2" fmla="val 8428"/>
            </a:avLst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err="1" smtClean="0">
                <a:latin typeface="Comic Sans MS" panose="030F0702030302020204" pitchFamily="66" charset="0"/>
              </a:rPr>
              <a:t>Самопрезентация</a:t>
            </a:r>
            <a:r>
              <a:rPr lang="ru-RU" sz="2400" b="1" dirty="0" smtClean="0">
                <a:latin typeface="Comic Sans MS" panose="030F0702030302020204" pitchFamily="66" charset="0"/>
              </a:rPr>
              <a:t> воспитателя МБДОУ № </a:t>
            </a:r>
            <a:r>
              <a:rPr lang="ru-RU" sz="2400" b="1" dirty="0" smtClean="0">
                <a:latin typeface="Comic Sans MS" panose="030F0702030302020204" pitchFamily="66" charset="0"/>
              </a:rPr>
              <a:t>211 «</a:t>
            </a:r>
            <a:r>
              <a:rPr lang="ru-RU" sz="2400" b="1" dirty="0" err="1" smtClean="0">
                <a:latin typeface="Comic Sans MS" panose="030F0702030302020204" pitchFamily="66" charset="0"/>
              </a:rPr>
              <a:t>Сибирячок</a:t>
            </a:r>
            <a:r>
              <a:rPr lang="ru-RU" sz="2400" b="1" dirty="0" smtClean="0">
                <a:latin typeface="Comic Sans MS" panose="030F0702030302020204" pitchFamily="66" charset="0"/>
              </a:rPr>
              <a:t>»</a:t>
            </a:r>
            <a:endParaRPr lang="ru-RU" sz="2400" b="1" dirty="0">
              <a:latin typeface="Comic Sans MS" panose="030F0702030302020204" pitchFamily="66" charset="0"/>
            </a:endParaRPr>
          </a:p>
        </p:txBody>
      </p:sp>
      <p:sp>
        <p:nvSpPr>
          <p:cNvPr id="4" name="Облако 3"/>
          <p:cNvSpPr/>
          <p:nvPr/>
        </p:nvSpPr>
        <p:spPr>
          <a:xfrm>
            <a:off x="3234690" y="2882755"/>
            <a:ext cx="5032057" cy="2662139"/>
          </a:xfrm>
          <a:prstGeom prst="clou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Болкунова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Валентина Владимировна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7463790" y="699624"/>
            <a:ext cx="3604260" cy="2843675"/>
          </a:xfrm>
          <a:prstGeom prst="cloud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rgbClr val="FFC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781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994410" y="137160"/>
            <a:ext cx="6503670" cy="474345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20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4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4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Образование: средне специальное</a:t>
            </a:r>
          </a:p>
          <a:p>
            <a:r>
              <a:rPr lang="ru-RU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4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Повышение квалификации: </a:t>
            </a:r>
          </a:p>
          <a:p>
            <a:r>
              <a:rPr lang="ru-RU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4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АПК и ППРО, 2007г. «Развитие ребёнка различными видами детской деятельности»</a:t>
            </a:r>
          </a:p>
          <a:p>
            <a:r>
              <a:rPr lang="ru-RU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4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Общий стаж работы: 30 лет</a:t>
            </a:r>
          </a:p>
          <a:p>
            <a:r>
              <a:rPr lang="ru-RU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4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Педагогический стаж: 26 лет</a:t>
            </a:r>
          </a:p>
          <a:p>
            <a:r>
              <a:rPr lang="ru-RU" sz="20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4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Первая квалификационная категория</a:t>
            </a:r>
            <a:endParaRPr lang="ru-RU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4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4520" y="137160"/>
            <a:ext cx="4396740" cy="5862320"/>
          </a:xfrm>
          <a:prstGeom prst="verticalScroll">
            <a:avLst>
              <a:gd name="adj" fmla="val 8500"/>
            </a:avLst>
          </a:prstGeom>
          <a:ln>
            <a:solidFill>
              <a:srgbClr val="00B050"/>
            </a:solidFill>
          </a:ln>
        </p:spPr>
      </p:pic>
    </p:spTree>
    <p:extLst>
      <p:ext uri="{BB962C8B-B14F-4D97-AF65-F5344CB8AC3E}">
        <p14:creationId xmlns:p14="http://schemas.microsoft.com/office/powerpoint/2010/main" val="178584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лако 2"/>
          <p:cNvSpPr/>
          <p:nvPr/>
        </p:nvSpPr>
        <p:spPr>
          <a:xfrm>
            <a:off x="297180" y="137160"/>
            <a:ext cx="7783830" cy="5932170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i="1" dirty="0" smtClean="0">
                <a:ln>
                  <a:solidFill>
                    <a:schemeClr val="accent4"/>
                  </a:solidFill>
                </a:ln>
                <a:solidFill>
                  <a:schemeClr val="accent4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О Себе</a:t>
            </a:r>
          </a:p>
          <a:p>
            <a:pPr algn="ctr"/>
            <a:r>
              <a:rPr lang="ru-RU" sz="3200" b="1" i="1" dirty="0" smtClean="0">
                <a:ln>
                  <a:solidFill>
                    <a:schemeClr val="accent4"/>
                  </a:solidFill>
                </a:ln>
                <a:solidFill>
                  <a:schemeClr val="accent4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Люблю активный и здоровый образ жизни, провожу с детьми подвижные игры, зарядку, участвую в утренниках</a:t>
            </a:r>
            <a:endParaRPr lang="ru-RU" sz="3200" b="1" i="1" dirty="0">
              <a:ln>
                <a:solidFill>
                  <a:schemeClr val="accent4"/>
                </a:solidFill>
              </a:ln>
              <a:solidFill>
                <a:schemeClr val="accent4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074" name="Picture 2" descr="https://img-fotki.yandex.ru/get/4302/mdou-detsad-81.4/0_67f34_d021161f_ori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51520" y="-22163"/>
            <a:ext cx="3234690" cy="6250816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044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2480310" y="628650"/>
            <a:ext cx="6938010" cy="5372100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3200" b="1" i="1" dirty="0" smtClean="0">
              <a:ln>
                <a:solidFill>
                  <a:schemeClr val="accent4"/>
                </a:solidFill>
              </a:ln>
              <a:solidFill>
                <a:schemeClr val="accent4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rial Black" panose="020B0A04020102020204" pitchFamily="34" charset="0"/>
            </a:endParaRPr>
          </a:p>
          <a:p>
            <a:pPr algn="ctr"/>
            <a:r>
              <a:rPr lang="ru-RU" sz="3200" b="1" i="1" dirty="0" smtClean="0">
                <a:ln>
                  <a:solidFill>
                    <a:schemeClr val="accent4"/>
                  </a:solidFill>
                </a:ln>
                <a:solidFill>
                  <a:schemeClr val="accent4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Использую различные виды игр  для речевого, познавательного и  физического развития детей младшего возраста</a:t>
            </a:r>
            <a:endParaRPr lang="ru-RU" sz="3200" b="1" i="1" dirty="0">
              <a:ln>
                <a:solidFill>
                  <a:schemeClr val="accent4"/>
                </a:solidFill>
              </a:ln>
              <a:solidFill>
                <a:schemeClr val="accent4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523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лако 5"/>
          <p:cNvSpPr/>
          <p:nvPr/>
        </p:nvSpPr>
        <p:spPr>
          <a:xfrm>
            <a:off x="6892290" y="257176"/>
            <a:ext cx="4320540" cy="2628900"/>
          </a:xfrm>
          <a:prstGeom prst="cloud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200" b="1" i="1" dirty="0">
              <a:ln>
                <a:solidFill>
                  <a:schemeClr val="accent4"/>
                </a:solidFill>
              </a:ln>
              <a:solidFill>
                <a:schemeClr val="accent4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8" name="Picture 6" descr="http://nsportal.ru/sites/default/files/2012/10/16/1-ya_ml.gr_._interer_2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7230" y="2886076"/>
            <a:ext cx="2168104" cy="27386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60" name="Picture 12" descr="https://img-fotki.yandex.ru/get/3907/mdou-detsad-81.1/0_51a28_20b601f3_S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7853" y="3622064"/>
            <a:ext cx="2658430" cy="20026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sp>
        <p:nvSpPr>
          <p:cNvPr id="9" name="Облако 8"/>
          <p:cNvSpPr/>
          <p:nvPr/>
        </p:nvSpPr>
        <p:spPr>
          <a:xfrm>
            <a:off x="731520" y="274320"/>
            <a:ext cx="6027420" cy="3680460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ln>
                  <a:solidFill>
                    <a:schemeClr val="accent4"/>
                  </a:solidFill>
                </a:ln>
                <a:solidFill>
                  <a:schemeClr val="accent4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Arial Black" panose="020B0A04020102020204" pitchFamily="34" charset="0"/>
              </a:rPr>
              <a:t>Творчески подхожу к созданию развивающей среды в группе</a:t>
            </a:r>
            <a:endParaRPr lang="ru-RU" sz="3200" b="1" i="1" dirty="0">
              <a:ln>
                <a:solidFill>
                  <a:schemeClr val="accent4"/>
                </a:solidFill>
              </a:ln>
              <a:solidFill>
                <a:schemeClr val="accent4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457" y="3442664"/>
            <a:ext cx="2177415" cy="29032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52408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ко 1"/>
          <p:cNvSpPr/>
          <p:nvPr/>
        </p:nvSpPr>
        <p:spPr>
          <a:xfrm>
            <a:off x="1211580" y="0"/>
            <a:ext cx="9429750" cy="6537960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           Принимаю активное участие </a:t>
            </a:r>
            <a:r>
              <a:rPr lang="ru-RU" dirty="0">
                <a:solidFill>
                  <a:schemeClr val="accent2"/>
                </a:solidFill>
                <a:latin typeface="Arial Black" panose="020B0A04020102020204" pitchFamily="34" charset="0"/>
              </a:rPr>
              <a:t>в деятельности  </a:t>
            </a:r>
            <a:r>
              <a:rPr lang="ru-RU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ДОУ</a:t>
            </a:r>
            <a:r>
              <a:rPr lang="ru-RU" dirty="0">
                <a:solidFill>
                  <a:schemeClr val="accent2"/>
                </a:solidFill>
                <a:latin typeface="Arial Black" panose="020B0A04020102020204" pitchFamily="34" charset="0"/>
              </a:rPr>
              <a:t>: </a:t>
            </a:r>
            <a:endParaRPr lang="ru-RU" dirty="0" smtClean="0">
              <a:solidFill>
                <a:schemeClr val="accent2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разрабатываю </a:t>
            </a:r>
            <a:r>
              <a:rPr lang="ru-RU" dirty="0">
                <a:solidFill>
                  <a:schemeClr val="accent2"/>
                </a:solidFill>
                <a:latin typeface="Arial Black" panose="020B0A04020102020204" pitchFamily="34" charset="0"/>
              </a:rPr>
              <a:t>сценарии, </a:t>
            </a:r>
            <a:r>
              <a:rPr lang="ru-RU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выступаю </a:t>
            </a:r>
            <a:r>
              <a:rPr lang="ru-RU" dirty="0">
                <a:solidFill>
                  <a:schemeClr val="accent2"/>
                </a:solidFill>
                <a:latin typeface="Arial Black" panose="020B0A04020102020204" pitchFamily="34" charset="0"/>
              </a:rPr>
              <a:t>на педагогических советах, </a:t>
            </a:r>
            <a:r>
              <a:rPr lang="ru-RU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провожу </a:t>
            </a:r>
            <a:r>
              <a:rPr lang="ru-RU" dirty="0">
                <a:solidFill>
                  <a:schemeClr val="accent2"/>
                </a:solidFill>
                <a:latin typeface="Arial Black" panose="020B0A04020102020204" pitchFamily="34" charset="0"/>
              </a:rPr>
              <a:t>открытые </a:t>
            </a:r>
            <a:r>
              <a:rPr lang="ru-RU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показы </a:t>
            </a:r>
            <a:r>
              <a:rPr lang="ru-RU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ООД</a:t>
            </a:r>
            <a:r>
              <a:rPr lang="ru-RU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. </a:t>
            </a:r>
          </a:p>
          <a:p>
            <a:pPr algn="ctr"/>
            <a:endParaRPr lang="ru-RU" dirty="0" smtClean="0">
              <a:solidFill>
                <a:schemeClr val="accent2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Принимаю </a:t>
            </a:r>
            <a:r>
              <a:rPr lang="ru-RU" dirty="0">
                <a:solidFill>
                  <a:schemeClr val="accent2"/>
                </a:solidFill>
                <a:latin typeface="Arial Black" panose="020B0A04020102020204" pitchFamily="34" charset="0"/>
              </a:rPr>
              <a:t>активное участие во всех праздниках, </a:t>
            </a:r>
            <a:r>
              <a:rPr lang="ru-RU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развлечениях.</a:t>
            </a:r>
          </a:p>
          <a:p>
            <a:pPr algn="ctr"/>
            <a:endParaRPr lang="ru-RU" dirty="0" smtClean="0">
              <a:solidFill>
                <a:schemeClr val="accent2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Легко нахожу </a:t>
            </a:r>
            <a:r>
              <a:rPr lang="ru-RU" dirty="0">
                <a:solidFill>
                  <a:schemeClr val="accent2"/>
                </a:solidFill>
                <a:latin typeface="Arial Black" panose="020B0A04020102020204" pitchFamily="34" charset="0"/>
              </a:rPr>
              <a:t>подход не только к своим воспитанникам, но и к их родителям. </a:t>
            </a:r>
            <a:endParaRPr lang="ru-RU" dirty="0" smtClean="0">
              <a:solidFill>
                <a:schemeClr val="accent2"/>
              </a:solidFill>
              <a:latin typeface="Arial Black" panose="020B0A04020102020204" pitchFamily="34" charset="0"/>
            </a:endParaRPr>
          </a:p>
          <a:p>
            <a:pPr algn="ctr"/>
            <a:endParaRPr lang="ru-RU" dirty="0" smtClean="0">
              <a:solidFill>
                <a:schemeClr val="accent2"/>
              </a:solidFill>
              <a:latin typeface="Arial Black" panose="020B0A04020102020204" pitchFamily="34" charset="0"/>
            </a:endParaRPr>
          </a:p>
          <a:p>
            <a:pPr algn="ctr"/>
            <a:r>
              <a:rPr lang="ru-RU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Участвую </a:t>
            </a:r>
            <a:r>
              <a:rPr lang="ru-RU" dirty="0">
                <a:solidFill>
                  <a:schemeClr val="accent2"/>
                </a:solidFill>
                <a:latin typeface="Arial Black" panose="020B0A04020102020204" pitchFamily="34" charset="0"/>
              </a:rPr>
              <a:t>в общественной жизни дошкольного учреждения, в районных, городских и областных мероприятиях, а так же во всероссийских </a:t>
            </a:r>
            <a:r>
              <a:rPr lang="ru-RU" dirty="0" smtClean="0">
                <a:solidFill>
                  <a:schemeClr val="accent2"/>
                </a:solidFill>
                <a:latin typeface="Arial Black" panose="020B0A04020102020204" pitchFamily="34" charset="0"/>
              </a:rPr>
              <a:t>и интернет </a:t>
            </a:r>
            <a:r>
              <a:rPr lang="ru-RU" dirty="0">
                <a:solidFill>
                  <a:schemeClr val="accent2"/>
                </a:solidFill>
                <a:latin typeface="Arial Black" panose="020B0A04020102020204" pitchFamily="34" charset="0"/>
              </a:rPr>
              <a:t>- конкурсах.</a:t>
            </a:r>
          </a:p>
          <a:p>
            <a:pPr algn="ctr"/>
            <a:endParaRPr lang="ru-RU" b="1" i="1" dirty="0">
              <a:ln>
                <a:solidFill>
                  <a:schemeClr val="accent4"/>
                </a:solidFill>
              </a:ln>
              <a:solidFill>
                <a:schemeClr val="accent4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789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лако 2"/>
          <p:cNvSpPr/>
          <p:nvPr/>
        </p:nvSpPr>
        <p:spPr>
          <a:xfrm>
            <a:off x="2960370" y="192076"/>
            <a:ext cx="6515100" cy="2188634"/>
          </a:xfrm>
          <a:prstGeom prst="cloud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Мои </a:t>
            </a:r>
          </a:p>
          <a:p>
            <a:pPr algn="ctr"/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д о с т и ж е н и я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3153">
            <a:off x="7554461" y="1912002"/>
            <a:ext cx="2293600" cy="32304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410546">
            <a:off x="1556451" y="1174072"/>
            <a:ext cx="2461494" cy="3481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07" r="992" b="1412"/>
          <a:stretch/>
        </p:blipFill>
        <p:spPr>
          <a:xfrm>
            <a:off x="3846843" y="2705163"/>
            <a:ext cx="4139871" cy="2932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6237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лако 2"/>
          <p:cNvSpPr/>
          <p:nvPr/>
        </p:nvSpPr>
        <p:spPr>
          <a:xfrm>
            <a:off x="2914650" y="765810"/>
            <a:ext cx="5646420" cy="3931920"/>
          </a:xfrm>
          <a:prstGeom prst="cloud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 prst="softRound"/>
            </a:sp3d>
          </a:bodyPr>
          <a:lstStyle/>
          <a:p>
            <a:pPr algn="ctr"/>
            <a:r>
              <a:rPr lang="ru-RU" sz="5400" b="1" i="1" dirty="0" smtClean="0">
                <a:ln>
                  <a:solidFill>
                    <a:schemeClr val="accent2"/>
                  </a:solidFill>
                </a:ln>
                <a:solidFill>
                  <a:schemeClr val="accent4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Спасибо за внимание!</a:t>
            </a:r>
            <a:endParaRPr lang="ru-RU" sz="5400" b="1" i="1" dirty="0">
              <a:ln>
                <a:solidFill>
                  <a:schemeClr val="accent2"/>
                </a:solidFill>
              </a:ln>
              <a:solidFill>
                <a:schemeClr val="accent4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7447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173</Words>
  <Application>Microsoft Office PowerPoint</Application>
  <PresentationFormat>Широкоэкранный</PresentationFormat>
  <Paragraphs>25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Arial Black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dns</cp:lastModifiedBy>
  <cp:revision>2</cp:revision>
  <dcterms:created xsi:type="dcterms:W3CDTF">2015-04-24T10:49:58Z</dcterms:created>
  <dcterms:modified xsi:type="dcterms:W3CDTF">2021-06-03T04:33:58Z</dcterms:modified>
</cp:coreProperties>
</file>