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E0F9423-729B-47F1-8B23-46C2E46F0403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FFD443-EA8C-47FC-ACCC-0CBEA6D07FB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Симфония № 40.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2"/>
                </a:solidFill>
              </a:rPr>
              <a:t>Увертюра</a:t>
            </a:r>
            <a:endParaRPr lang="ru-RU" sz="3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733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-1323528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606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4" y="0"/>
            <a:ext cx="9144000" cy="6813376"/>
          </a:xfrm>
        </p:spPr>
      </p:pic>
    </p:spTree>
    <p:extLst>
      <p:ext uri="{BB962C8B-B14F-4D97-AF65-F5344CB8AC3E}">
        <p14:creationId xmlns:p14="http://schemas.microsoft.com/office/powerpoint/2010/main" val="3611451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1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733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701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45" y="0"/>
            <a:ext cx="9036495" cy="69127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283196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620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-1252728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51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8" y="0"/>
            <a:ext cx="9108504" cy="6813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 flipV="1">
            <a:off x="12060832" y="-243408"/>
            <a:ext cx="1069777" cy="14458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50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1844808" y="692696"/>
            <a:ext cx="61664" cy="5703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903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628784" y="476672"/>
            <a:ext cx="45719" cy="86409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42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11"/>
            <a:ext cx="9144000" cy="68299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283196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200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156" y="2674938"/>
            <a:ext cx="6341625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Угадай-ка инструмент!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810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1261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395536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799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Документы\_РИТА\открытые уроки 99\картинки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68" y="0"/>
            <a:ext cx="91620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029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-1257317"/>
            <a:ext cx="8229600" cy="12527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479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</TotalTime>
  <Words>8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Симфония № 40.</vt:lpstr>
      <vt:lpstr>Презентация PowerPoint</vt:lpstr>
      <vt:lpstr>Презентация PowerPoint</vt:lpstr>
      <vt:lpstr>Презентация PowerPoint</vt:lpstr>
      <vt:lpstr>Презентация PowerPoint</vt:lpstr>
      <vt:lpstr>Угадай-ка инструмент!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Симфония № 40.</dc:title>
  <dc:creator>Игорь</dc:creator>
  <cp:lastModifiedBy>Игорь</cp:lastModifiedBy>
  <cp:revision>3</cp:revision>
  <dcterms:created xsi:type="dcterms:W3CDTF">2021-04-21T10:26:26Z</dcterms:created>
  <dcterms:modified xsi:type="dcterms:W3CDTF">2021-04-21T10:56:34Z</dcterms:modified>
</cp:coreProperties>
</file>