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61" r:id="rId5"/>
    <p:sldId id="260" r:id="rId6"/>
    <p:sldId id="263" r:id="rId7"/>
    <p:sldId id="259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301F"/>
    <a:srgbClr val="006600"/>
    <a:srgbClr val="1E5C3C"/>
    <a:srgbClr val="1B5135"/>
    <a:srgbClr val="FFFFFF"/>
    <a:srgbClr val="C6E7F0"/>
    <a:srgbClr val="32A6C4"/>
    <a:srgbClr val="D7C7B7"/>
    <a:srgbClr val="DECEB8"/>
    <a:srgbClr val="E9D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-284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FDB6D-07D1-453D-B331-6541A9286089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265F4-25CD-40F2-BE69-304117388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059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6134" y="2899646"/>
            <a:ext cx="1802905" cy="395835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597685" y="5693774"/>
            <a:ext cx="1170003" cy="1170003"/>
          </a:xfrm>
          <a:prstGeom prst="rect">
            <a:avLst/>
          </a:prstGeom>
        </p:spPr>
      </p:pic>
      <p:pic>
        <p:nvPicPr>
          <p:cNvPr id="1026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84" y="4959770"/>
            <a:ext cx="3249292" cy="179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Заголовок 1"/>
          <p:cNvSpPr txBox="1">
            <a:spLocks/>
          </p:cNvSpPr>
          <p:nvPr userDrawn="1"/>
        </p:nvSpPr>
        <p:spPr>
          <a:xfrm>
            <a:off x="1524000" y="165221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9" name="Подзаголовок 2"/>
          <p:cNvSpPr txBox="1">
            <a:spLocks/>
          </p:cNvSpPr>
          <p:nvPr userDrawn="1"/>
        </p:nvSpPr>
        <p:spPr>
          <a:xfrm>
            <a:off x="1524000" y="4131889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ctrTitle"/>
          </p:nvPr>
        </p:nvSpPr>
        <p:spPr>
          <a:xfrm>
            <a:off x="2006353" y="1859987"/>
            <a:ext cx="8176334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6353" y="4330880"/>
            <a:ext cx="8176334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9" y="5734228"/>
            <a:ext cx="1784851" cy="98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3617" y="4123625"/>
            <a:ext cx="1245421" cy="273437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i.pinimg.com/originals/ba/b7/78/bab7780f2390be597f88b14e826de01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9" y="5734228"/>
            <a:ext cx="1784851" cy="98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2331" y="4691641"/>
            <a:ext cx="986708" cy="21663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1212081" y="5585965"/>
            <a:ext cx="972113" cy="11355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484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1254868" y="1825625"/>
            <a:ext cx="97082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230" y="1709738"/>
            <a:ext cx="801653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230" y="4589463"/>
            <a:ext cx="801653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30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gallery.yopriceville.com/var/albums/Free-Clipart-Pictures/School-Clipart/Black_School_Board_PNG_Clipart_Image.png?m=1437640394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4" y="-10521"/>
            <a:ext cx="1183957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45" y="6642207"/>
            <a:ext cx="904672" cy="2157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323" y="391758"/>
            <a:ext cx="9669294" cy="139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4596" y="1852258"/>
            <a:ext cx="9659566" cy="4298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4" r:id="rId6"/>
    <p:sldLayoutId id="2147483661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76426" y="1727199"/>
            <a:ext cx="6185147" cy="1062037"/>
          </a:xfrm>
        </p:spPr>
        <p:txBody>
          <a:bodyPr>
            <a:noAutofit/>
          </a:bodyPr>
          <a:lstStyle/>
          <a:p>
            <a:r>
              <a:rPr lang="ru-RU" sz="11500" dirty="0" smtClean="0">
                <a:latin typeface="Acquest Script" pitchFamily="2" charset="0"/>
              </a:rPr>
              <a:t>«Синонимы»</a:t>
            </a:r>
            <a:endParaRPr lang="ru-RU" sz="4800" dirty="0">
              <a:latin typeface="Acquest Script" pitchFamily="2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06353" y="4902380"/>
            <a:ext cx="8176334" cy="1655762"/>
          </a:xfrm>
        </p:spPr>
        <p:txBody>
          <a:bodyPr>
            <a:normAutofit/>
          </a:bodyPr>
          <a:lstStyle/>
          <a:p>
            <a:r>
              <a:rPr lang="ru-RU" sz="2300" dirty="0" smtClean="0"/>
              <a:t>Автор: </a:t>
            </a:r>
            <a:r>
              <a:rPr lang="ru-RU" sz="2300" dirty="0" err="1" smtClean="0"/>
              <a:t>Абдулаева</a:t>
            </a:r>
            <a:r>
              <a:rPr lang="ru-RU" sz="2300" dirty="0" smtClean="0"/>
              <a:t> Татьяна </a:t>
            </a:r>
            <a:r>
              <a:rPr lang="ru-RU" sz="2300" dirty="0" err="1" smtClean="0"/>
              <a:t>Шамильевна</a:t>
            </a:r>
            <a:endParaRPr lang="ru-RU" sz="2300" dirty="0"/>
          </a:p>
          <a:p>
            <a:r>
              <a:rPr lang="ru-RU" sz="2300" dirty="0" smtClean="0"/>
              <a:t>учитель начальных классов</a:t>
            </a:r>
          </a:p>
          <a:p>
            <a:r>
              <a:rPr lang="ru-RU" sz="2300" dirty="0" smtClean="0"/>
              <a:t>МБОУ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300" dirty="0" smtClean="0"/>
              <a:t>СОШ №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1»</a:t>
            </a:r>
            <a:endParaRPr lang="ru-RU" sz="2300" dirty="0" smtClean="0"/>
          </a:p>
        </p:txBody>
      </p:sp>
      <p:pic>
        <p:nvPicPr>
          <p:cNvPr id="1026" name="Picture 2" descr="C:\Users\Admin\Desktop\Downloads\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82"/>
          <a:stretch/>
        </p:blipFill>
        <p:spPr bwMode="auto">
          <a:xfrm>
            <a:off x="3619500" y="2108200"/>
            <a:ext cx="5067300" cy="2677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32434" y="1852258"/>
            <a:ext cx="9659566" cy="4298196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/>
              <a:t>Итак, друзья, </a:t>
            </a:r>
            <a:r>
              <a:rPr lang="ru-RU" sz="4800" b="1" dirty="0" smtClean="0"/>
              <a:t>внимание! </a:t>
            </a:r>
          </a:p>
          <a:p>
            <a:pPr marL="0" indent="0" algn="ctr">
              <a:buNone/>
            </a:pPr>
            <a:r>
              <a:rPr lang="ru-RU" sz="4800" b="1" dirty="0" smtClean="0"/>
              <a:t>Ведь </a:t>
            </a:r>
            <a:r>
              <a:rPr lang="ru-RU" sz="4800" b="1" dirty="0"/>
              <a:t>прозвенел звонок. </a:t>
            </a:r>
            <a:endParaRPr lang="ru-RU" sz="4800" b="1" dirty="0" smtClean="0"/>
          </a:p>
          <a:p>
            <a:pPr marL="0" indent="0" algn="ctr">
              <a:buNone/>
            </a:pPr>
            <a:r>
              <a:rPr lang="ru-RU" sz="4800" b="1" dirty="0" smtClean="0"/>
              <a:t>Садитесь поудобнее. </a:t>
            </a:r>
          </a:p>
          <a:p>
            <a:pPr marL="0" indent="0" algn="ctr">
              <a:buNone/>
            </a:pPr>
            <a:r>
              <a:rPr lang="ru-RU" sz="4800" b="1" dirty="0" smtClean="0"/>
              <a:t>Начнем </a:t>
            </a:r>
            <a:r>
              <a:rPr lang="ru-RU" sz="4800" b="1" dirty="0"/>
              <a:t>скорей урок!</a:t>
            </a:r>
          </a:p>
          <a:p>
            <a:endParaRPr lang="ru-RU" dirty="0"/>
          </a:p>
        </p:txBody>
      </p:sp>
      <p:pic>
        <p:nvPicPr>
          <p:cNvPr id="2050" name="Picture 2" descr="C:\Users\Admin\Desktop\Downloads\hello_html_420ae3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5293">
            <a:off x="1490399" y="1520433"/>
            <a:ext cx="2939831" cy="320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328096" y="2699504"/>
            <a:ext cx="9659566" cy="42981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а о у э и ы е ё я ю</a:t>
            </a:r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337823" y="1052158"/>
            <a:ext cx="9669294" cy="1396456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Acquest Script" pitchFamily="2" charset="0"/>
              </a:rPr>
              <a:t>Классная работа</a:t>
            </a:r>
            <a:endParaRPr lang="ru-RU" sz="8800" dirty="0">
              <a:latin typeface="Acquest Script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7399" y="4241800"/>
            <a:ext cx="92431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ходить, шагать, плестись</a:t>
            </a:r>
            <a:endParaRPr lang="ru-RU" sz="6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52123" y="772758"/>
            <a:ext cx="9669294" cy="1396456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Acquest Script" pitchFamily="2" charset="0"/>
              </a:rPr>
              <a:t>Какие слова называют синонимами?</a:t>
            </a:r>
            <a:endParaRPr lang="ru-RU" sz="6000" dirty="0">
              <a:latin typeface="Acquest Script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стр.64</a:t>
            </a:r>
            <a:endParaRPr lang="ru-RU" dirty="0"/>
          </a:p>
        </p:txBody>
      </p:sp>
      <p:sp>
        <p:nvSpPr>
          <p:cNvPr id="2" name="AutoShape 2" descr="https://onlain-olimpiada.ru/wp-content/uploads/2020/11/rya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Admin\Desktop\Downloads\ry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5936">
            <a:off x="5361808" y="2181383"/>
            <a:ext cx="4719807" cy="3295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20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2706" y="1157289"/>
            <a:ext cx="9669294" cy="139645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Acquest Script" pitchFamily="2" charset="0"/>
              </a:rPr>
              <a:t>Спишите, вставляя пропущенные буквы</a:t>
            </a:r>
            <a:endParaRPr lang="ru-RU" sz="6000" dirty="0">
              <a:latin typeface="Acquest Script" pitchFamily="2" charset="0"/>
            </a:endParaRPr>
          </a:p>
        </p:txBody>
      </p:sp>
      <p:pic>
        <p:nvPicPr>
          <p:cNvPr id="4098" name="Picture 2" descr="https://budu5.com/files/panelimage/0/4000/0/47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072" y="2439445"/>
            <a:ext cx="9600928" cy="3177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esktop\Downloads\a149ca4d2da6f4eca71102eb9b850b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799" y="442011"/>
            <a:ext cx="6578601" cy="565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9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Downloads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898523"/>
            <a:ext cx="9423400" cy="5146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11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.vividscreen.info/soft/15308fad29d5747d21cde83ebc86a4c3/Gastlosen-Switzerland-2880x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4" y="960212"/>
            <a:ext cx="9521826" cy="5060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29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634" y="2565400"/>
            <a:ext cx="9480732" cy="306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4333" y="1102261"/>
            <a:ext cx="49455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600" dirty="0" smtClean="0">
                <a:solidFill>
                  <a:srgbClr val="FF0000"/>
                </a:solidFill>
                <a:latin typeface="Acquest Script" pitchFamily="2" charset="0"/>
              </a:rPr>
              <a:t>Вывод</a:t>
            </a:r>
            <a:endParaRPr lang="ru-RU" sz="16600" dirty="0">
              <a:solidFill>
                <a:srgbClr val="FF0000"/>
              </a:solidFill>
              <a:latin typeface="Acquest 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526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9427</TotalTime>
  <Words>64</Words>
  <Application>Microsoft Office PowerPoint</Application>
  <PresentationFormat>Произвольный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«Синонимы»</vt:lpstr>
      <vt:lpstr>Презентация PowerPoint</vt:lpstr>
      <vt:lpstr>Классная работа</vt:lpstr>
      <vt:lpstr>Какие слова называют синонимами?</vt:lpstr>
      <vt:lpstr>Спишите, вставляя пропущенные буквы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Литература, книги</dc:title>
  <dc:subject>школа, литература</dc:subject>
  <dc:creator>Viktoriya Polshkova</dc:creator>
  <cp:keywords>русский язык;книги;школа;литература</cp:keywords>
  <cp:lastModifiedBy>Admin</cp:lastModifiedBy>
  <cp:revision>226</cp:revision>
  <dcterms:created xsi:type="dcterms:W3CDTF">2019-04-16T15:48:18Z</dcterms:created>
  <dcterms:modified xsi:type="dcterms:W3CDTF">2021-06-02T14:09:19Z</dcterms:modified>
</cp:coreProperties>
</file>