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1138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22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29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706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20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789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229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554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525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704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699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587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738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963068A-3F35-4617-8BAB-0A01CE61BE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822" t="23333" r="24375" b="13810"/>
          <a:stretch/>
        </p:blipFill>
        <p:spPr>
          <a:xfrm>
            <a:off x="0" y="0"/>
            <a:ext cx="91384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730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182178-7EDB-4851-A69B-7EB30F8BA7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732" t="28730" r="24286" b="7618"/>
          <a:stretch/>
        </p:blipFill>
        <p:spPr>
          <a:xfrm>
            <a:off x="-1" y="-1"/>
            <a:ext cx="9160861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6138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7</cp:revision>
  <dcterms:created xsi:type="dcterms:W3CDTF">2021-06-03T04:12:26Z</dcterms:created>
  <dcterms:modified xsi:type="dcterms:W3CDTF">2021-06-03T05:28:04Z</dcterms:modified>
</cp:coreProperties>
</file>