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/>
          <a:lstStyle/>
          <a:p>
            <a:pPr algn="ctr"/>
            <a:r>
              <a:rPr lang="ru-RU" b="1" dirty="0" smtClean="0"/>
              <a:t>Теория и методика экологического образования дошкольников</a:t>
            </a:r>
            <a:endParaRPr lang="ru-RU" b="1" dirty="0"/>
          </a:p>
        </p:txBody>
      </p:sp>
      <p:pic>
        <p:nvPicPr>
          <p:cNvPr id="4" name="Содержимое 3" descr="fresh-3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2514600"/>
            <a:ext cx="6629400" cy="38862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r>
              <a:rPr lang="ru-RU" sz="3400" dirty="0" smtClean="0"/>
              <a:t>   Еще </a:t>
            </a:r>
            <a:r>
              <a:rPr lang="ru-RU" sz="3400" dirty="0" smtClean="0"/>
              <a:t>один </a:t>
            </a:r>
            <a:r>
              <a:rPr lang="ru-RU" sz="3400" b="1" dirty="0" smtClean="0"/>
              <a:t>принцип</a:t>
            </a:r>
            <a:r>
              <a:rPr lang="ru-RU" sz="3400" dirty="0" smtClean="0"/>
              <a:t>, реализуемый в современном экологическом образовании, — </a:t>
            </a:r>
            <a:r>
              <a:rPr lang="ru-RU" sz="3400" u="sng" dirty="0" smtClean="0"/>
              <a:t>это принцип воспитывающего и развивающего характера знаний</a:t>
            </a:r>
            <a:r>
              <a:rPr lang="ru-RU" sz="3400" dirty="0" smtClean="0"/>
              <a:t>.</a:t>
            </a:r>
            <a:br>
              <a:rPr lang="ru-RU" sz="3400" dirty="0" smtClean="0"/>
            </a:br>
            <a:r>
              <a:rPr lang="ru-RU" sz="3400" dirty="0" smtClean="0"/>
              <a:t> </a:t>
            </a:r>
            <a:r>
              <a:rPr lang="ru-RU" sz="3400" dirty="0" smtClean="0"/>
              <a:t>   </a:t>
            </a:r>
            <a:r>
              <a:rPr lang="ru-RU" sz="3400" dirty="0" smtClean="0"/>
              <a:t>В соответствии с данным принципом в программы отобрано содержание, позволяющее поступательно развивать основные виды деятельности детей: игровую, трудовую, познавательную.</a:t>
            </a:r>
            <a:endParaRPr lang="ru-RU" sz="3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29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Знания </a:t>
            </a:r>
            <a:r>
              <a:rPr lang="ru-RU" sz="3200" dirty="0" smtClean="0"/>
              <a:t>о живом организме, его потребностях в определенных условиях среды, о способах удовлетворения потребностей делают труд в природе осознанным, стимулируют активную позицию, вызывают удовольствие, удовлетворение от правильно выполненных действий</a:t>
            </a:r>
            <a:r>
              <a:rPr lang="ru-RU" sz="3200" u="sng" dirty="0" smtClean="0"/>
              <a:t>. Экологические знания,</a:t>
            </a:r>
            <a:r>
              <a:rPr lang="ru-RU" sz="3200" dirty="0" smtClean="0"/>
              <a:t> используемые детьми в практической деятельности, определяют их отношение к окружающему.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400" dirty="0" smtClean="0"/>
              <a:t>   Большое </a:t>
            </a:r>
            <a:r>
              <a:rPr lang="ru-RU" sz="3400" dirty="0" smtClean="0"/>
              <a:t>значение экологические знания имеют и для развития познавательной деятельности детей.</a:t>
            </a:r>
            <a:br>
              <a:rPr lang="ru-RU" sz="3400" dirty="0" smtClean="0"/>
            </a:br>
            <a:r>
              <a:rPr lang="ru-RU" sz="3400" dirty="0" smtClean="0"/>
              <a:t>    </a:t>
            </a:r>
            <a:r>
              <a:rPr lang="ru-RU" sz="3400" u="sng" dirty="0" smtClean="0"/>
              <a:t>Основная </a:t>
            </a:r>
            <a:r>
              <a:rPr lang="ru-RU" sz="3400" u="sng" dirty="0" smtClean="0"/>
              <a:t>задача экологического воспитания </a:t>
            </a:r>
            <a:r>
              <a:rPr lang="ru-RU" sz="3400" dirty="0" smtClean="0"/>
              <a:t>— формирование у детей соответствующего этой проблеме сознания. Многие авторы несколько иначе трактуют экологическое воспитание, воспринимая его как мировоззрение или миропонимание, гуманное отношение к природе и т. п.</a:t>
            </a:r>
            <a:endParaRPr lang="ru-RU" sz="3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Однако </a:t>
            </a:r>
            <a:r>
              <a:rPr lang="ru-RU" sz="3200" dirty="0" smtClean="0"/>
              <a:t>суть остается </a:t>
            </a:r>
            <a:r>
              <a:rPr lang="ru-RU" sz="3200" dirty="0" smtClean="0"/>
              <a:t>единой, </a:t>
            </a:r>
            <a:r>
              <a:rPr lang="ru-RU" sz="3200" dirty="0" smtClean="0"/>
              <a:t>традиционно ее строят на «фундаменте»: усвоение знаний о живой природе, ее закономерностях, «включение» этих знаний в «природоохранную» деятельность (уход за животными и растениями, элементы непосредственной трудовой деятельности на приусадебном участке, в природе). В последнее время экологические знания детям в дошкольных учреждениях дают в системе.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05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Считается</a:t>
            </a:r>
            <a:r>
              <a:rPr lang="ru-RU" dirty="0" smtClean="0"/>
              <a:t>: гуманное отношение к природе формируется у детей на основе знаний и практической деятельности. Эмоциональный компонент достигается с помощью игровых приемов, художественного материала, вниманием взрослого к переживаниям ребенка.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400" dirty="0" smtClean="0"/>
              <a:t>   Такой подход </a:t>
            </a:r>
            <a:r>
              <a:rPr lang="ru-RU" sz="3400" dirty="0" smtClean="0"/>
              <a:t>соответствует современной логике развития дошкольной педагогики, суть которой - «спустить» в дошкольный возраст достижения школьной педагогики. </a:t>
            </a:r>
            <a:r>
              <a:rPr lang="ru-RU" sz="3400" dirty="0" smtClean="0"/>
              <a:t>          Свидетельство </a:t>
            </a:r>
            <a:r>
              <a:rPr lang="ru-RU" sz="3400" dirty="0" smtClean="0"/>
              <a:t>тому - включение в программы обучения и воспитания приемов и содержания школьного обучения, разумеется, с поправкой на возраст.</a:t>
            </a:r>
            <a:br>
              <a:rPr lang="ru-RU" sz="3400" dirty="0" smtClean="0"/>
            </a:br>
            <a:endParaRPr lang="ru-RU" sz="3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   Экологическое </a:t>
            </a:r>
            <a:r>
              <a:rPr lang="ru-RU" sz="3200" b="1" dirty="0" smtClean="0"/>
              <a:t>воспитание детей </a:t>
            </a:r>
            <a:r>
              <a:rPr lang="ru-RU" sz="3200" dirty="0" smtClean="0"/>
              <a:t>— новое направление педагогики, складывающееся в последние годы и сменившее традиционно представленное в программах ознакомление детей с природой.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  Прежние </a:t>
            </a:r>
            <a:r>
              <a:rPr lang="ru-RU" sz="3200" dirty="0" smtClean="0"/>
              <a:t>программы ориентировали педагогов на накопление у детей «живых» представлений об объектах и явлениях природы, доступных непосредственному восприятию и деятельности.</a:t>
            </a:r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В </a:t>
            </a:r>
            <a:r>
              <a:rPr lang="ru-RU" sz="3200" dirty="0" smtClean="0"/>
              <a:t>последние годы идет целенаправленный процесс обновления содержания, форм и методов дошкольного образования. Появился целый ряд новых образовательных программ и технологий, базирующихся на принципах гуманистической педагогики. </a:t>
            </a:r>
            <a:r>
              <a:rPr lang="ru-RU" sz="3200" dirty="0" smtClean="0"/>
              <a:t>    Рассмотрим </a:t>
            </a:r>
            <a:r>
              <a:rPr lang="ru-RU" sz="3200" dirty="0" smtClean="0"/>
              <a:t>сущность и важнейшие особенности новых авторских технологий экологического образования дошкольников.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2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Среди </a:t>
            </a:r>
            <a:r>
              <a:rPr lang="ru-RU" dirty="0" smtClean="0"/>
              <a:t>обширного комплекса авторских программ экологического воспитания дошкольников необходимо особо выделить авторскую программу «</a:t>
            </a:r>
            <a:r>
              <a:rPr lang="ru-RU" dirty="0" err="1" smtClean="0"/>
              <a:t>Семицветик</a:t>
            </a:r>
            <a:r>
              <a:rPr lang="ru-RU" dirty="0" smtClean="0"/>
              <a:t>»- </a:t>
            </a:r>
            <a:r>
              <a:rPr lang="ru-RU" dirty="0" smtClean="0"/>
              <a:t>первую аудиовизуальную программу культурно-экологического воспитания и развития детей дошкольного возраста.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0540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   Главная </a:t>
            </a:r>
            <a:r>
              <a:rPr lang="ru-RU" u="sng" dirty="0" smtClean="0"/>
              <a:t>цель программы </a:t>
            </a:r>
            <a:r>
              <a:rPr lang="ru-RU" dirty="0" smtClean="0"/>
              <a:t>— обеспечить, начиная с дошкольного возраста, целостное и всестороннее развитие </a:t>
            </a:r>
            <a:r>
              <a:rPr lang="ru-RU" dirty="0" smtClean="0"/>
              <a:t>творческих способностей</a:t>
            </a:r>
            <a:r>
              <a:rPr lang="ru-RU" dirty="0" smtClean="0"/>
              <a:t>   ребенка,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экологической   культуры   и нравственности, широкого кругозора на основе комплексного использования розных видов искусств и организации детской деятельности.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</a:t>
            </a:r>
            <a:r>
              <a:rPr lang="ru-RU" sz="2800" b="1" u="sng" dirty="0" smtClean="0"/>
              <a:t>Экологическое </a:t>
            </a:r>
            <a:r>
              <a:rPr lang="ru-RU" sz="2800" b="1" u="sng" dirty="0" smtClean="0"/>
              <a:t>образование </a:t>
            </a:r>
            <a:r>
              <a:rPr lang="ru-RU" sz="2800" dirty="0" smtClean="0"/>
              <a:t>— это новое направление дошкольной педагогики, которое отличается от традиционного — ознакомления детей с природой.</a:t>
            </a:r>
            <a:br>
              <a:rPr lang="ru-RU" sz="2800" dirty="0" smtClean="0"/>
            </a:br>
            <a:r>
              <a:rPr lang="ru-RU" sz="2800" dirty="0" smtClean="0"/>
              <a:t>    В </a:t>
            </a:r>
            <a:r>
              <a:rPr lang="ru-RU" sz="2800" dirty="0" smtClean="0"/>
              <a:t>период дошкольного детства в процессе целенаправленного педагогического воздействия у детей можно сформировать начала экологической культуры — осознанно-правильного отношения к явлениям, объектам живой и неживой природы, которые составляют их непосредственное окружение в этот период жизни. 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300" dirty="0" smtClean="0"/>
              <a:t>   Заслуживает </a:t>
            </a:r>
            <a:r>
              <a:rPr lang="ru-RU" sz="3300" dirty="0" smtClean="0"/>
              <a:t>интереса и программа экологического воспитания детей 5 - 6 лет «Естествознание для малышей». </a:t>
            </a:r>
            <a:r>
              <a:rPr lang="ru-RU" sz="3300" dirty="0" smtClean="0"/>
              <a:t>    </a:t>
            </a:r>
            <a:r>
              <a:rPr lang="ru-RU" sz="3300" b="1" dirty="0" smtClean="0"/>
              <a:t>Цель </a:t>
            </a:r>
            <a:r>
              <a:rPr lang="ru-RU" sz="3300" b="1" dirty="0" smtClean="0"/>
              <a:t>программы </a:t>
            </a:r>
            <a:r>
              <a:rPr lang="ru-RU" sz="3300" dirty="0" smtClean="0"/>
              <a:t>- формирование положительного отношения к природе через расширение взаимодействия с объектами окружающего мира и развитие чувственного и эмоционального осознания взаимосвязанности и взаимозависимости человека и природы.</a:t>
            </a:r>
            <a:br>
              <a:rPr lang="ru-RU" sz="3300" dirty="0" smtClean="0"/>
            </a:br>
            <a:endParaRPr lang="ru-RU" sz="33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   Результатом </a:t>
            </a:r>
            <a:r>
              <a:rPr lang="ru-RU" sz="3000" b="1" dirty="0" smtClean="0"/>
              <a:t>экологического воспитания </a:t>
            </a:r>
            <a:r>
              <a:rPr lang="ru-RU" sz="3000" dirty="0" smtClean="0"/>
              <a:t>является экологическая культура личности. </a:t>
            </a:r>
            <a:r>
              <a:rPr lang="ru-RU" sz="3000" dirty="0" smtClean="0"/>
              <a:t>   Составные </a:t>
            </a:r>
            <a:r>
              <a:rPr lang="ru-RU" sz="3000" dirty="0" smtClean="0"/>
              <a:t>экологической культуры личности дошкольника - это знания о природе и их экологическая направленность, умение использовать их в реальной жизни, в поведении, в разнообразной деятельности (в играх, труде, </a:t>
            </a:r>
            <a:r>
              <a:rPr lang="ru-RU" sz="3000" smtClean="0"/>
              <a:t>быту</a:t>
            </a:r>
            <a:r>
              <a:rPr lang="ru-RU" sz="3000" smtClean="0"/>
              <a:t>).</a:t>
            </a:r>
            <a:r>
              <a:rPr lang="ru-RU" sz="3000" smtClean="0"/>
              <a:t> </a:t>
            </a:r>
            <a:r>
              <a:rPr lang="ru-RU" sz="3000" smtClean="0"/>
              <a:t>Основу </a:t>
            </a:r>
            <a:r>
              <a:rPr lang="ru-RU" sz="3000" dirty="0" smtClean="0"/>
              <a:t>экологической культуры составляет понимание детьми идеи единства и взаимосвязи живого и неживого в природе.</a:t>
            </a:r>
            <a:br>
              <a:rPr lang="ru-RU" sz="3000" dirty="0" smtClean="0"/>
            </a:br>
            <a:endParaRPr lang="ru-RU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Осознанно-правильное </a:t>
            </a:r>
            <a:r>
              <a:rPr lang="ru-RU" sz="3200" dirty="0" smtClean="0"/>
              <a:t>отношение вырабатывается при условии тесного контакта и различных форм взаимодействия ребенка с растениями и животными, имеющимися в помещении, на участке детского сада и в доме ребенка. Он узнает, что все живое, в том числе и человек, имеет определенные потребности, удовлетворить которые может лишь при наличии определенных внешних условии — среды обитания, пригодной для того или иного организма.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Иначе </a:t>
            </a:r>
            <a:r>
              <a:rPr lang="ru-RU" dirty="0" smtClean="0"/>
              <a:t>говоря, каждое существо должно иметь свой «дом», в котором есть все для его жизни.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b="1" dirty="0" smtClean="0"/>
              <a:t>Экологическое </a:t>
            </a:r>
            <a:r>
              <a:rPr lang="ru-RU" b="1" dirty="0" smtClean="0"/>
              <a:t>воспитание дошкольников -</a:t>
            </a:r>
            <a:r>
              <a:rPr lang="ru-RU" dirty="0" smtClean="0"/>
              <a:t> это и есть познание живого, которое рядом с ребенком, во взаимосвязи со средой обитания и выработка на этой основе правильных форм взаимодействия с ним.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29200"/>
          </a:xfrm>
        </p:spPr>
        <p:txBody>
          <a:bodyPr>
            <a:noAutofit/>
          </a:bodyPr>
          <a:lstStyle/>
          <a:p>
            <a:r>
              <a:rPr lang="ru-RU" sz="3000" dirty="0" smtClean="0"/>
              <a:t>   </a:t>
            </a:r>
            <a:r>
              <a:rPr lang="ru-RU" sz="3000" dirty="0" smtClean="0"/>
              <a:t>К экологическому воспитанию относится и то, что в дошкольный период в ребенка может быть заложено первоначальное понимание некоторых аспектов взаимодействия человека с природой: человек как живое существо, нуждающееся во вполне определенных жизненно необходимых условиях; человек как </a:t>
            </a:r>
            <a:r>
              <a:rPr lang="ru-RU" sz="3000" dirty="0" err="1" smtClean="0"/>
              <a:t>природопользователь</a:t>
            </a:r>
            <a:r>
              <a:rPr lang="ru-RU" sz="3000" dirty="0" smtClean="0"/>
              <a:t>, потребляющий в своей деятельности ресурсы Земли, охраняющий природу и по мере возможности восстанавливающий ее богатства. </a:t>
            </a:r>
            <a:endParaRPr lang="ru-RU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05400"/>
          </a:xfrm>
        </p:spPr>
        <p:txBody>
          <a:bodyPr>
            <a:noAutofit/>
          </a:bodyPr>
          <a:lstStyle/>
          <a:p>
            <a:r>
              <a:rPr lang="ru-RU" sz="3000" dirty="0" smtClean="0"/>
              <a:t>   Теоретические </a:t>
            </a:r>
            <a:r>
              <a:rPr lang="ru-RU" sz="3000" dirty="0" smtClean="0"/>
              <a:t>основы </a:t>
            </a:r>
            <a:r>
              <a:rPr lang="ru-RU" sz="3000" b="1" dirty="0" smtClean="0"/>
              <a:t>экологического воспитания </a:t>
            </a:r>
            <a:r>
              <a:rPr lang="ru-RU" sz="3000" dirty="0" smtClean="0"/>
              <a:t>дошкольников представлены в различных психолого-педагогических исследованиях: </a:t>
            </a:r>
            <a:r>
              <a:rPr lang="ru-RU" sz="3000" dirty="0" err="1" smtClean="0"/>
              <a:t>И.А.Хайдурова</a:t>
            </a:r>
            <a:r>
              <a:rPr lang="ru-RU" sz="3000" dirty="0" smtClean="0"/>
              <a:t>, П. Г. </a:t>
            </a:r>
            <a:r>
              <a:rPr lang="ru-RU" sz="3000" dirty="0" err="1" smtClean="0"/>
              <a:t>Саморукова</a:t>
            </a:r>
            <a:r>
              <a:rPr lang="ru-RU" sz="3000" dirty="0" smtClean="0"/>
              <a:t>, Н. Н. Кондратьева и др</a:t>
            </a:r>
            <a:r>
              <a:rPr lang="ru-RU" sz="3000" dirty="0" smtClean="0"/>
              <a:t>.</a:t>
            </a:r>
            <a:br>
              <a:rPr lang="ru-RU" sz="3000" dirty="0" smtClean="0"/>
            </a:br>
            <a:r>
              <a:rPr lang="ru-RU" sz="3000" dirty="0" smtClean="0"/>
              <a:t> </a:t>
            </a:r>
            <a:r>
              <a:rPr lang="ru-RU" sz="3000" dirty="0" smtClean="0"/>
              <a:t>  </a:t>
            </a:r>
            <a:r>
              <a:rPr lang="ru-RU" sz="3000" dirty="0" smtClean="0"/>
              <a:t>Кроме того, в настоящее время в периодической печати выходит большое количество статей, публикаций, посвященных проблемам экологического воспитания дошкольников; разработано и разрабатывается огромное количество программ экологического воспитания личности.</a:t>
            </a:r>
            <a:endParaRPr lang="ru-RU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Тем </a:t>
            </a:r>
            <a:r>
              <a:rPr lang="ru-RU" dirty="0" smtClean="0"/>
              <a:t>не менее какого-либо целостного взгляда, подхода к проблеме экологического образования до сих пор не сложилось, во многом это может быть объяснено тем, что (подчеркнем это еще раз) экологическое образование является совершенно новым направлением дошкольной педагогики.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r>
              <a:rPr lang="ru-RU" b="1" dirty="0" smtClean="0"/>
              <a:t>   </a:t>
            </a:r>
            <a:r>
              <a:rPr lang="ru-RU" b="1" u="sng" dirty="0" smtClean="0"/>
              <a:t>Принцип</a:t>
            </a:r>
            <a:r>
              <a:rPr lang="ru-RU" u="sng" dirty="0" smtClean="0"/>
              <a:t> </a:t>
            </a:r>
            <a:r>
              <a:rPr lang="ru-RU" u="sng" dirty="0" smtClean="0"/>
              <a:t>доступности</a:t>
            </a:r>
            <a:r>
              <a:rPr lang="ru-RU" dirty="0" smtClean="0"/>
              <a:t>, реализуемый в современных программах экологического воспитания детей дошкольного возраста, прослеживается при определении системы познавательных умений, осваиваемых детьми.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486400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Среди </a:t>
            </a:r>
            <a:r>
              <a:rPr lang="ru-RU" sz="2800" dirty="0" smtClean="0"/>
              <a:t>них особое значение имеют такие, как: умение вычленять признаки, свойства, качества, жизненные проявления живых объектов; умение видеть, оценивать состояние живых организмов и среды; умение устанавливать причинно-следственные, структурно-функциональные связи; умение видеть целостность природных объектов, особенности их взаимодействия; умение моделировать структуру и взаимосвязи объектов; умение прогнозировать результаты воздействия на объекты и среду.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</TotalTime>
  <Words>780</Words>
  <PresentationFormat>Экран (4:3)</PresentationFormat>
  <Paragraphs>21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Теория и методика экологического образования дошкольников</vt:lpstr>
      <vt:lpstr>   Экологическое образование — это новое направление дошкольной педагогики, которое отличается от традиционного — ознакомления детей с природой.     В период дошкольного детства в процессе целенаправленного педагогического воздействия у детей можно сформировать начала экологической культуры — осознанно-правильного отношения к явлениям, объектам живой и неживой природы, которые составляют их непосредственное окружение в этот период жизни. </vt:lpstr>
      <vt:lpstr>   Осознанно-правильное отношение вырабатывается при условии тесного контакта и различных форм взаимодействия ребенка с растениями и животными, имеющимися в помещении, на участке детского сада и в доме ребенка. Он узнает, что все живое, в том числе и человек, имеет определенные потребности, удовлетворить которые может лишь при наличии определенных внешних условии — среды обитания, пригодной для того или иного организма. </vt:lpstr>
      <vt:lpstr>   Иначе говоря, каждое существо должно иметь свой «дом», в котором есть все для его жизни.    Экологическое воспитание дошкольников - это и есть познание живого, которое рядом с ребенком, во взаимосвязи со средой обитания и выработка на этой основе правильных форм взаимодействия с ним. </vt:lpstr>
      <vt:lpstr>   К экологическому воспитанию относится и то, что в дошкольный период в ребенка может быть заложено первоначальное понимание некоторых аспектов взаимодействия человека с природой: человек как живое существо, нуждающееся во вполне определенных жизненно необходимых условиях; человек как природопользователь, потребляющий в своей деятельности ресурсы Земли, охраняющий природу и по мере возможности восстанавливающий ее богатства. </vt:lpstr>
      <vt:lpstr>   Теоретические основы экологического воспитания дошкольников представлены в различных психолого-педагогических исследованиях: И.А.Хайдурова, П. Г. Саморукова, Н. Н. Кондратьева и др.    Кроме того, в настоящее время в периодической печати выходит большое количество статей, публикаций, посвященных проблемам экологического воспитания дошкольников; разработано и разрабатывается огромное количество программ экологического воспитания личности.</vt:lpstr>
      <vt:lpstr>   Тем не менее какого-либо целостного взгляда, подхода к проблеме экологического образования до сих пор не сложилось, во многом это может быть объяснено тем, что (подчеркнем это еще раз) экологическое образование является совершенно новым направлением дошкольной педагогики. </vt:lpstr>
      <vt:lpstr>   Принцип доступности, реализуемый в современных программах экологического воспитания детей дошкольного возраста, прослеживается при определении системы познавательных умений, осваиваемых детьми.</vt:lpstr>
      <vt:lpstr>   Среди них особое значение имеют такие, как: умение вычленять признаки, свойства, качества, жизненные проявления живых объектов; умение видеть, оценивать состояние живых организмов и среды; умение устанавливать причинно-следственные, структурно-функциональные связи; умение видеть целостность природных объектов, особенности их взаимодействия; умение моделировать структуру и взаимосвязи объектов; умение прогнозировать результаты воздействия на объекты и среду.</vt:lpstr>
      <vt:lpstr>   Еще один принцип, реализуемый в современном экологическом образовании, — это принцип воспитывающего и развивающего характера знаний.     В соответствии с данным принципом в программы отобрано содержание, позволяющее поступательно развивать основные виды деятельности детей: игровую, трудовую, познавательную.</vt:lpstr>
      <vt:lpstr>   Знания о живом организме, его потребностях в определенных условиях среды, о способах удовлетворения потребностей делают труд в природе осознанным, стимулируют активную позицию, вызывают удовольствие, удовлетворение от правильно выполненных действий. Экологические знания, используемые детьми в практической деятельности, определяют их отношение к окружающему. </vt:lpstr>
      <vt:lpstr>   Большое значение экологические знания имеют и для развития познавательной деятельности детей.     Основная задача экологического воспитания — формирование у детей соответствующего этой проблеме сознания. Многие авторы несколько иначе трактуют экологическое воспитание, воспринимая его как мировоззрение или миропонимание, гуманное отношение к природе и т. п.</vt:lpstr>
      <vt:lpstr>  Однако суть остается единой, традиционно ее строят на «фундаменте»: усвоение знаний о живой природе, ее закономерностях, «включение» этих знаний в «природоохранную» деятельность (уход за животными и растениями, элементы непосредственной трудовой деятельности на приусадебном участке, в природе). В последнее время экологические знания детям в дошкольных учреждениях дают в системе. </vt:lpstr>
      <vt:lpstr>   Считается: гуманное отношение к природе формируется у детей на основе знаний и практической деятельности. Эмоциональный компонент достигается с помощью игровых приемов, художественного материала, вниманием взрослого к переживаниям ребенка.</vt:lpstr>
      <vt:lpstr>   Такой подход соответствует современной логике развития дошкольной педагогики, суть которой - «спустить» в дошкольный возраст достижения школьной педагогики.           Свидетельство тому - включение в программы обучения и воспитания приемов и содержания школьного обучения, разумеется, с поправкой на возраст. </vt:lpstr>
      <vt:lpstr>   Экологическое воспитание детей — новое направление педагогики, складывающееся в последние годы и сменившее традиционно представленное в программах ознакомление детей с природой.     Прежние программы ориентировали педагогов на накопление у детей «живых» представлений об объектах и явлениях природы, доступных непосредственному восприятию и деятельности.</vt:lpstr>
      <vt:lpstr>   В последние годы идет целенаправленный процесс обновления содержания, форм и методов дошкольного образования. Появился целый ряд новых образовательных программ и технологий, базирующихся на принципах гуманистической педагогики.     Рассмотрим сущность и важнейшие особенности новых авторских технологий экологического образования дошкольников. </vt:lpstr>
      <vt:lpstr>   Среди обширного комплекса авторских программ экологического воспитания дошкольников необходимо особо выделить авторскую программу «Семицветик»- первую аудиовизуальную программу культурно-экологического воспитания и развития детей дошкольного возраста. </vt:lpstr>
      <vt:lpstr>   Главная цель программы — обеспечить, начиная с дошкольного возраста, целостное и всестороннее развитие творческих способностей   ребенка,    экологической   культуры   и нравственности, широкого кругозора на основе комплексного использования розных видов искусств и организации детской деятельности. </vt:lpstr>
      <vt:lpstr>   Заслуживает интереса и программа экологического воспитания детей 5 - 6 лет «Естествознание для малышей».     Цель программы - формирование положительного отношения к природе через расширение взаимодействия с объектами окружающего мира и развитие чувственного и эмоционального осознания взаимосвязанности и взаимозависимости человека и природы. </vt:lpstr>
      <vt:lpstr>   Результатом экологического воспитания является экологическая культура личности.    Составные экологической культуры личности дошкольника - это знания о природе и их экологическая направленность, умение использовать их в реальной жизни, в поведении, в разнообразной деятельности (в играх, труде, быту). Основу экологической культуры составляет понимание детьми идеи единства и взаимосвязи живого и неживого в природе.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и методика экологического образования дошкольников</dc:title>
  <dc:creator>Михаил</dc:creator>
  <cp:lastModifiedBy>Михаил</cp:lastModifiedBy>
  <cp:revision>6</cp:revision>
  <dcterms:created xsi:type="dcterms:W3CDTF">2018-01-15T12:58:53Z</dcterms:created>
  <dcterms:modified xsi:type="dcterms:W3CDTF">2018-01-15T13:52:35Z</dcterms:modified>
</cp:coreProperties>
</file>