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49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9352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060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6755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06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235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466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159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59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6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8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8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2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46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88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EE7FD-834E-4F24-99D1-46A96AC46DA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922B1E-7D36-4C57-AC8B-9E4789C40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879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ВЕСНА-КРАСНА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МАЛОУ ЦРР д/с №7 г. Курганинска</a:t>
            </a:r>
          </a:p>
          <a:p>
            <a:r>
              <a:rPr lang="ru-RU" dirty="0" smtClean="0"/>
              <a:t>Воспитатель Маслова Н.Ю.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544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Тает снежок</a:t>
            </a:r>
            <a:br>
              <a:rPr lang="ru-RU" sz="2400" dirty="0"/>
            </a:br>
            <a:r>
              <a:rPr lang="ru-RU" sz="2400" dirty="0"/>
              <a:t>Ожил лужок</a:t>
            </a:r>
            <a:br>
              <a:rPr lang="ru-RU" sz="2400" dirty="0"/>
            </a:br>
            <a:r>
              <a:rPr lang="ru-RU" sz="2400" dirty="0"/>
              <a:t>День прибывает</a:t>
            </a:r>
            <a:br>
              <a:rPr lang="ru-RU" sz="2400" dirty="0"/>
            </a:br>
            <a:r>
              <a:rPr lang="ru-RU" sz="2400" dirty="0"/>
              <a:t>Когда это бывает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601" y="2138218"/>
            <a:ext cx="6570133" cy="4927600"/>
          </a:xfrm>
        </p:spPr>
      </p:pic>
    </p:spTree>
    <p:extLst>
      <p:ext uri="{BB962C8B-B14F-4D97-AF65-F5344CB8AC3E}">
        <p14:creationId xmlns:p14="http://schemas.microsoft.com/office/powerpoint/2010/main" val="342408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84909"/>
            <a:ext cx="8596668" cy="1320800"/>
          </a:xfrm>
        </p:spPr>
        <p:txBody>
          <a:bodyPr>
            <a:noAutofit/>
          </a:bodyPr>
          <a:lstStyle/>
          <a:p>
            <a:r>
              <a:rPr lang="ru-RU" sz="2400" dirty="0"/>
              <a:t>Это последний месяц весны,</a:t>
            </a:r>
            <a:br>
              <a:rPr lang="ru-RU" sz="2400" dirty="0"/>
            </a:br>
            <a:r>
              <a:rPr lang="ru-RU" sz="2400" dirty="0"/>
              <a:t>Самый зелёный в году.</a:t>
            </a:r>
            <a:br>
              <a:rPr lang="ru-RU" sz="2400" dirty="0"/>
            </a:br>
            <a:r>
              <a:rPr lang="ru-RU" sz="2400" dirty="0"/>
              <a:t>Трудятся все, не жалея спины:</a:t>
            </a:r>
            <a:br>
              <a:rPr lang="ru-RU" sz="2400" dirty="0"/>
            </a:br>
            <a:r>
              <a:rPr lang="ru-RU" sz="2400" dirty="0"/>
              <a:t>На поле, на грядке, в саду.</a:t>
            </a:r>
            <a:br>
              <a:rPr lang="ru-RU" sz="2400" dirty="0"/>
            </a:br>
            <a:r>
              <a:rPr lang="ru-RU" sz="2400" dirty="0"/>
              <a:t>Мы повторим про себя ещё раз,</a:t>
            </a:r>
            <a:br>
              <a:rPr lang="ru-RU" sz="2400" dirty="0"/>
            </a:br>
            <a:r>
              <a:rPr lang="ru-RU" sz="2400" dirty="0"/>
              <a:t>Овощи в землю сажая —</a:t>
            </a:r>
            <a:br>
              <a:rPr lang="ru-RU" sz="2400" dirty="0"/>
            </a:br>
            <a:r>
              <a:rPr lang="ru-RU" sz="2400" dirty="0"/>
              <a:t>На зиму будет хороший запас</a:t>
            </a:r>
            <a:br>
              <a:rPr lang="ru-RU" sz="2400" dirty="0"/>
            </a:br>
            <a:r>
              <a:rPr lang="ru-RU" sz="2400" dirty="0"/>
              <a:t>Если потрудишься в … .</a:t>
            </a:r>
            <a:br>
              <a:rPr lang="ru-RU" sz="2400" dirty="0"/>
            </a:br>
            <a:r>
              <a:rPr lang="ru-RU" sz="2400" i="1" dirty="0"/>
              <a:t>(Мае)</a:t>
            </a:r>
            <a:r>
              <a:rPr lang="ru-RU" sz="2400" dirty="0"/>
              <a:t/>
            </a:r>
            <a:br>
              <a:rPr lang="ru-RU" sz="2400" dirty="0"/>
            </a:br>
            <a:endParaRPr lang="ru-RU" sz="9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998" y="393880"/>
            <a:ext cx="4573365" cy="6464120"/>
          </a:xfrm>
        </p:spPr>
      </p:pic>
    </p:spTree>
    <p:extLst>
      <p:ext uri="{BB962C8B-B14F-4D97-AF65-F5344CB8AC3E}">
        <p14:creationId xmlns:p14="http://schemas.microsoft.com/office/powerpoint/2010/main" val="2560798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444" y="205509"/>
            <a:ext cx="7344448" cy="6406726"/>
          </a:xfrm>
        </p:spPr>
      </p:pic>
    </p:spTree>
    <p:extLst>
      <p:ext uri="{BB962C8B-B14F-4D97-AF65-F5344CB8AC3E}">
        <p14:creationId xmlns:p14="http://schemas.microsoft.com/office/powerpoint/2010/main" val="3512505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тихи о перелетных птицах для дете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30" y="609600"/>
            <a:ext cx="8147988" cy="611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43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609600"/>
            <a:ext cx="8578349" cy="5624945"/>
          </a:xfrm>
        </p:spPr>
      </p:pic>
    </p:spTree>
    <p:extLst>
      <p:ext uri="{BB962C8B-B14F-4D97-AF65-F5344CB8AC3E}">
        <p14:creationId xmlns:p14="http://schemas.microsoft.com/office/powerpoint/2010/main" val="1373893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2516" y="2703514"/>
            <a:ext cx="7661486" cy="11826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Проект &amp;quot;Чем полезно дерево&amp;quot; | Обучо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70" y="576842"/>
            <a:ext cx="7835299" cy="609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417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У весны работы много,</a:t>
            </a:r>
            <a:br>
              <a:rPr lang="ru-RU"/>
            </a:br>
            <a:r>
              <a:rPr lang="ru-RU"/>
              <a:t>Помогают ей лучи:</a:t>
            </a:r>
            <a:br>
              <a:rPr lang="ru-RU"/>
            </a:br>
            <a:r>
              <a:rPr lang="ru-RU"/>
              <a:t>Дружно гонят по дорогам</a:t>
            </a:r>
            <a:br>
              <a:rPr lang="ru-RU"/>
            </a:br>
            <a:r>
              <a:rPr lang="ru-RU"/>
              <a:t>Говорливые ручьи,</a:t>
            </a:r>
            <a:br>
              <a:rPr lang="ru-RU"/>
            </a:br>
            <a:r>
              <a:rPr lang="ru-RU"/>
              <a:t>На проталине цветочки</a:t>
            </a:r>
            <a:br>
              <a:rPr lang="ru-RU"/>
            </a:br>
            <a:r>
              <a:rPr lang="ru-RU"/>
              <a:t>Золотые расцвели,</a:t>
            </a:r>
            <a:br>
              <a:rPr lang="ru-RU"/>
            </a:br>
            <a:r>
              <a:rPr lang="ru-RU"/>
              <a:t>Налились, набухли почки,</a:t>
            </a:r>
            <a:br>
              <a:rPr lang="ru-RU"/>
            </a:br>
            <a:r>
              <a:rPr lang="ru-RU"/>
              <a:t>Из гнезда летят шмели.</a:t>
            </a:r>
            <a:br>
              <a:rPr lang="ru-RU"/>
            </a:br>
            <a:r>
              <a:rPr lang="ru-RU" dirty="0"/>
              <a:t>У весны забот немало,</a:t>
            </a:r>
            <a:br>
              <a:rPr lang="ru-RU" dirty="0"/>
            </a:br>
            <a:r>
              <a:rPr lang="ru-RU" dirty="0"/>
              <a:t>Но дела идут на лад:</a:t>
            </a:r>
            <a:br>
              <a:rPr lang="ru-RU" dirty="0"/>
            </a:br>
            <a:r>
              <a:rPr lang="ru-RU" dirty="0"/>
              <a:t>Изумрудным поле стало,</a:t>
            </a:r>
            <a:br>
              <a:rPr lang="ru-RU" dirty="0"/>
            </a:br>
            <a:r>
              <a:rPr lang="ru-RU" dirty="0"/>
              <a:t>И сады в цвету стоят.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69204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149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ВЕСНА-КРАСНА</vt:lpstr>
      <vt:lpstr>Тает снежок Ожил лужок День прибывает Когда это бывает </vt:lpstr>
      <vt:lpstr>Это последний месяц весны, Самый зелёный в году. Трудятся все, не жалея спины: На поле, на грядке, в саду. Мы повторим про себя ещё раз, Овощи в землю сажая — На зиму будет хороший запас Если потрудишься в … . (Мае) </vt:lpstr>
      <vt:lpstr>Презентация PowerPoint</vt:lpstr>
      <vt:lpstr>Презентация PowerPoint</vt:lpstr>
      <vt:lpstr>Презентация PowerPoint</vt:lpstr>
      <vt:lpstr>Презентация PowerPoint</vt:lpstr>
      <vt:lpstr>У весны работы много, Помогают ей лучи: Дружно гонят по дорогам Говорливые ручьи, На проталине цветочки Золотые расцвели, Налились, набухли почки, Из гнезда летят шмели. У весны забот немало, Но дела идут на лад: Изумрудным поле стало, И сады в цвету стоят.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ВЕСНА-КРАСНА</dc:title>
  <dc:creator>Admin</dc:creator>
  <cp:lastModifiedBy>Admin</cp:lastModifiedBy>
  <cp:revision>2</cp:revision>
  <dcterms:created xsi:type="dcterms:W3CDTF">2021-06-03T15:44:54Z</dcterms:created>
  <dcterms:modified xsi:type="dcterms:W3CDTF">2021-06-03T15:58:46Z</dcterms:modified>
</cp:coreProperties>
</file>