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27"/>
  </p:notesMasterIdLst>
  <p:sldIdLst>
    <p:sldId id="303" r:id="rId2"/>
    <p:sldId id="298" r:id="rId3"/>
    <p:sldId id="301" r:id="rId4"/>
    <p:sldId id="306" r:id="rId5"/>
    <p:sldId id="302" r:id="rId6"/>
    <p:sldId id="304" r:id="rId7"/>
    <p:sldId id="305" r:id="rId8"/>
    <p:sldId id="307" r:id="rId9"/>
    <p:sldId id="308" r:id="rId10"/>
    <p:sldId id="319" r:id="rId11"/>
    <p:sldId id="309" r:id="rId12"/>
    <p:sldId id="313" r:id="rId13"/>
    <p:sldId id="310" r:id="rId14"/>
    <p:sldId id="311" r:id="rId15"/>
    <p:sldId id="317" r:id="rId16"/>
    <p:sldId id="314" r:id="rId17"/>
    <p:sldId id="315" r:id="rId18"/>
    <p:sldId id="316" r:id="rId19"/>
    <p:sldId id="312" r:id="rId20"/>
    <p:sldId id="320" r:id="rId21"/>
    <p:sldId id="321" r:id="rId22"/>
    <p:sldId id="323" r:id="rId23"/>
    <p:sldId id="327" r:id="rId24"/>
    <p:sldId id="329" r:id="rId25"/>
    <p:sldId id="32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0" autoAdjust="0"/>
    <p:restoredTop sz="94415" autoAdjust="0"/>
  </p:normalViewPr>
  <p:slideViewPr>
    <p:cSldViewPr>
      <p:cViewPr>
        <p:scale>
          <a:sx n="104" d="100"/>
          <a:sy n="104" d="100"/>
        </p:scale>
        <p:origin x="-8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A9D2D-6BB9-4DFE-8111-E98AE16C0E10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E793D-D635-4872-9A95-059CC2797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140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373493-1150-48DC-AA13-9FB29DE6DAFF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E8EF60-57C7-4086-BDC8-B4E24F5C0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4CBD05-325C-4337-B224-6262586EDE89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3B8D3-1EBC-4533-B27F-61EE2266BE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758B5-6FCD-4E35-B16D-F76B9725456A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4314BF-AFB1-4846-A5B1-4F7C6533BB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94FBA58-ED23-4292-891F-ED57CCB6DF78}" type="datetimeFigureOut">
              <a:rPr lang="ru-RU" smtClean="0"/>
              <a:pPr>
                <a:defRPr/>
              </a:pPr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D7B1C14-265A-4C50-906F-7BE969F6C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006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3203848" y="1628800"/>
            <a:ext cx="55446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Жила-была пуговка...»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4509120"/>
            <a:ext cx="5814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№121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</a:p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Кабликова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Руслановна</a:t>
            </a:r>
          </a:p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Лощинина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Борисовна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2019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433" y="3261297"/>
            <a:ext cx="324036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24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пуговки\2020-04-29-14-42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220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pic>
        <p:nvPicPr>
          <p:cNvPr id="6146" name="Picture 2" descr="E:\пуговки\2020-04-29-14-29-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2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591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092"/>
            <a:ext cx="8964488" cy="6858000"/>
          </a:xfrm>
        </p:spPr>
      </p:pic>
      <p:pic>
        <p:nvPicPr>
          <p:cNvPr id="5122" name="Picture 2" descr="E:\пуговки\2020-04-29-14-15-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81642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пуговки\image-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34481"/>
            <a:ext cx="3816424" cy="318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пуговки\2020-04-29-14-42-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836606"/>
            <a:ext cx="3384376" cy="270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E:\пуговки\image-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3244" y="3861048"/>
            <a:ext cx="3521968" cy="268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905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36496" cy="6858000"/>
          </a:xfrm>
        </p:spPr>
      </p:pic>
      <p:pic>
        <p:nvPicPr>
          <p:cNvPr id="4" name="Picture 3" descr="E:\пуговки\2020-04-29-14-39-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505" y="673264"/>
            <a:ext cx="3789040" cy="271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пуговки\2020-04-29-14-41-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382" y="702149"/>
            <a:ext cx="3408040" cy="271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пуговки\2020-04-29-14-41-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0146" y="3717032"/>
            <a:ext cx="3408040" cy="275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пуговки\image-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6138" y="3682225"/>
            <a:ext cx="3820359" cy="275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943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8930898" cy="6858000"/>
          </a:xfrm>
          <a:prstGeom prst="rect">
            <a:avLst/>
          </a:prstGeom>
        </p:spPr>
      </p:pic>
      <p:pic>
        <p:nvPicPr>
          <p:cNvPr id="8194" name="Picture 2" descr="E:\пуговки\image-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056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9" name="Picture 3" descr="E:\пуговки\image-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561662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10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пуговки\2020-04-29-14-39-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327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пуговки\2020-04-29-14-39-39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870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96256"/>
            <a:ext cx="7620000" cy="4286250"/>
          </a:xfrm>
        </p:spPr>
      </p:pic>
      <p:pic>
        <p:nvPicPr>
          <p:cNvPr id="12291" name="Picture 3" descr="E:\пуговки\2020-04-29-14-18-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069" y="3397966"/>
            <a:ext cx="2160240" cy="32076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41" y="4541352"/>
            <a:ext cx="3168352" cy="213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49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74632"/>
          </a:xfrm>
          <a:prstGeom prst="rect">
            <a:avLst/>
          </a:prstGeom>
        </p:spPr>
      </p:pic>
      <p:pic>
        <p:nvPicPr>
          <p:cNvPr id="20482" name="Picture 2" descr="E:\опыты\средняя\IMG-20180609-WA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4324">
            <a:off x="5538293" y="690455"/>
            <a:ext cx="335969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E:\опыты\средняя\IMG-20180609-WA0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1839">
            <a:off x="4411717" y="3570823"/>
            <a:ext cx="3575720" cy="296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621899"/>
            <a:ext cx="3080941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7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" y="0"/>
            <a:ext cx="91261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980728"/>
            <a:ext cx="60486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стать кем угодно, и никто не заметит этого. Но если у вас отсутствует пуговица, каждый обратит на это внимание. 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Э. М. Ремарк/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3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901">
        <p:split orient="vert"/>
      </p:transition>
    </mc:Choice>
    <mc:Fallback xmlns="">
      <p:transition spd="slow" advTm="490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1400"/>
            <a:ext cx="9036496" cy="7029400"/>
          </a:xfrm>
        </p:spPr>
      </p:pic>
      <p:pic>
        <p:nvPicPr>
          <p:cNvPr id="15362" name="Picture 2" descr="E:\пуговки\2020-04-29-14-25-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198" y="116632"/>
            <a:ext cx="329671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564904"/>
            <a:ext cx="2474545" cy="3861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432" y="360446"/>
            <a:ext cx="3888432" cy="2708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432" y="3573016"/>
            <a:ext cx="3888432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6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PF7efU2kTyYtD8V7HepeCfzB9BBQuu5sM6GYnrKIy8V7I0vMASJexxZJ7PJXLX3Gc4HogFwemFhNqDZ-CVh-TmxfwC9ZqxJvPVnMJ0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пуговки\2020-04-29-14-22-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74441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E:\опыты\средняя\IMG_20180528_1611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550" y="548681"/>
            <a:ext cx="3456384" cy="246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17031"/>
            <a:ext cx="3030258" cy="2247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62806" y="3748337"/>
            <a:ext cx="3054127" cy="19834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87536" y="3766217"/>
            <a:ext cx="3054127" cy="194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951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s1200.jp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E:\пуговки\2020-04-29-14-41-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42080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57250"/>
            <a:ext cx="3923928" cy="2571750"/>
          </a:xfrm>
          <a:prstGeom prst="rect">
            <a:avLst/>
          </a:prstGeom>
        </p:spPr>
      </p:pic>
      <p:pic>
        <p:nvPicPr>
          <p:cNvPr id="8" name="Picture 4" descr="E:\пуговки\2020-04-29-14-42-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42080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пуговки\2020-04-29-14-24-5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055888" cy="211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742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E:\s1200.jp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E:\пуговки\2020-04-29-14-40-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4788024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E:\опыты\средняя\IMG-20180609-WA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5110" y="712290"/>
            <a:ext cx="3575720" cy="28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53339"/>
            <a:ext cx="3707904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965509"/>
            <a:ext cx="3671392" cy="249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72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E:\s1200.jp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656"/>
            <a:ext cx="4104456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32656"/>
            <a:ext cx="2000821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85273"/>
            <a:ext cx="2000821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4139952" cy="2931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16830"/>
            <a:ext cx="3816424" cy="279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32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E:\пуговки\пу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79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10835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188641"/>
            <a:ext cx="662473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познавательно-исследовательский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пуговицы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 старшей группы, воспитатели, родители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развитие,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развитие, познавательное развитие,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развитие,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5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3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323528" y="335846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из людей есть множество простых и привычных вещей, которые окружают его каждый день. Эти вещи настолько просты и привычны, что мы очень редко задумываемся, что они такое, когда появились на этом свете и как бы мы жили, если бы эти вещи вдруг пропали. Предмет, о котором сделан этот проект, настолько маленький, что о нем таких вопросов вообще не возникает. Этот предмет — пуговица. Казалось бы, ну что пуговица – кто задумывается об этой чисто утилитарной детали, застегивая утром рубашку? Однако если посмотреть на неё немного с другой стороны, то может открыться немало интересного. Ведь у всякой вещи есть не только своя история, но и масса фантастически захватывающих особенностей...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33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7129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интереса детей к предметному миру для выявления их особенностей.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об окружающем их предметном мире;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историей возникновения пуговиц;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многообразии видов пуговиц;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кругозор посредством познавательно-исследовательской деятельности;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рук детей в процессе продуктивной деятельности и дидактических игр с пуговицами;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связную речь, коммуникативные навыки, логическое мышление, концентрацию внимания, творческие способности, воображение, фантазию;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доброжелательные взаимоотношения в совместной деятельности;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словарный запас.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8931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611560" y="332656"/>
            <a:ext cx="828092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результаты: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познавательной активности детей, проявление интереса к предметам окружающего мира, умение устанавливать связи между свойствами предметов и их использованием. Расширить кругозор детей через знакомство с историей возникновения пуговицы, её назначения; развитие связной речи; выставка детских творческих работ совместно с родителями «Вот так чудо-пуговица!».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71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E:\пуговки\image-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70485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009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2050" name="Picture 2" descr="E:\пуговки\2020-04-29-14-40-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910" y="548680"/>
            <a:ext cx="439556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пуговки\2020-04-29-14-41-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836712"/>
            <a:ext cx="2996208" cy="383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пуговки\2020-04-29-14-22-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173" y="3789040"/>
            <a:ext cx="3878231" cy="271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943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7" y="0"/>
            <a:ext cx="9123725" cy="6858000"/>
          </a:xfrm>
          <a:prstGeom prst="rect">
            <a:avLst/>
          </a:prstGeom>
        </p:spPr>
      </p:pic>
      <p:pic>
        <p:nvPicPr>
          <p:cNvPr id="3074" name="Picture 2" descr="E:\пуговки\2020-04-29-14-16-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80831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пуговки\2020-04-29-14-19-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76672"/>
            <a:ext cx="3350096" cy="2171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пуговки\2020-04-29-14-17-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5681" y="2876208"/>
            <a:ext cx="2410125" cy="258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5806" y="2905093"/>
            <a:ext cx="3206080" cy="263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E:\сч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676" y="2492021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1495" y="777553"/>
            <a:ext cx="20882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Приметы о пуговицах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090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3054</TotalTime>
  <Words>210</Words>
  <Application>Microsoft Office PowerPoint</Application>
  <PresentationFormat>Экран (4:3)</PresentationFormat>
  <Paragraphs>22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стационарный дс293</dc:creator>
  <cp:lastModifiedBy>стационарный дс293</cp:lastModifiedBy>
  <cp:revision>112</cp:revision>
  <dcterms:created xsi:type="dcterms:W3CDTF">2015-02-16T13:43:53Z</dcterms:created>
  <dcterms:modified xsi:type="dcterms:W3CDTF">2021-06-03T12:03:32Z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2358271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