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3" r:id="rId3"/>
    <p:sldId id="268" r:id="rId4"/>
    <p:sldId id="262" r:id="rId5"/>
    <p:sldId id="269" r:id="rId6"/>
    <p:sldId id="270" r:id="rId7"/>
    <p:sldId id="271" r:id="rId8"/>
    <p:sldId id="267" r:id="rId9"/>
    <p:sldId id="264" r:id="rId10"/>
    <p:sldId id="272" r:id="rId11"/>
    <p:sldId id="260" r:id="rId12"/>
    <p:sldId id="265" r:id="rId13"/>
    <p:sldId id="256" r:id="rId14"/>
    <p:sldId id="257" r:id="rId15"/>
    <p:sldId id="258" r:id="rId16"/>
    <p:sldId id="259" r:id="rId17"/>
    <p:sldId id="26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96" y="-14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7030B-FD30-444A-A199-5BBBAF8CA36F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AC85A-BBA4-4689-B994-44BC67C9C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204634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7030B-FD30-444A-A199-5BBBAF8CA36F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AC85A-BBA4-4689-B994-44BC67C9C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80636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7030B-FD30-444A-A199-5BBBAF8CA36F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AC85A-BBA4-4689-B994-44BC67C9C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60718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7030B-FD30-444A-A199-5BBBAF8CA36F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AC85A-BBA4-4689-B994-44BC67C9C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111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7030B-FD30-444A-A199-5BBBAF8CA36F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AC85A-BBA4-4689-B994-44BC67C9C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2860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7030B-FD30-444A-A199-5BBBAF8CA36F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AC85A-BBA4-4689-B994-44BC67C9C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858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7030B-FD30-444A-A199-5BBBAF8CA36F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AC85A-BBA4-4689-B994-44BC67C9C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47923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7030B-FD30-444A-A199-5BBBAF8CA36F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AC85A-BBA4-4689-B994-44BC67C9C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43912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7030B-FD30-444A-A199-5BBBAF8CA36F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AC85A-BBA4-4689-B994-44BC67C9C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1335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7030B-FD30-444A-A199-5BBBAF8CA36F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AC85A-BBA4-4689-B994-44BC67C9C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73684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27030B-FD30-444A-A199-5BBBAF8CA36F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AC85A-BBA4-4689-B994-44BC67C9C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4370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27030B-FD30-444A-A199-5BBBAF8CA36F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AC85A-BBA4-4689-B994-44BC67C9C7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6895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jpeg"/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g"/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jpg"/><Relationship Id="rId2" Type="http://schemas.openxmlformats.org/officeDocument/2006/relationships/image" Target="../media/image63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11" Type="http://schemas.openxmlformats.org/officeDocument/2006/relationships/image" Target="../media/image24.jpeg"/><Relationship Id="rId5" Type="http://schemas.openxmlformats.org/officeDocument/2006/relationships/image" Target="../media/image18.jpeg"/><Relationship Id="rId10" Type="http://schemas.openxmlformats.org/officeDocument/2006/relationships/image" Target="../media/image23.jpeg"/><Relationship Id="rId4" Type="http://schemas.openxmlformats.org/officeDocument/2006/relationships/image" Target="../media/image17.jpeg"/><Relationship Id="rId9" Type="http://schemas.openxmlformats.org/officeDocument/2006/relationships/image" Target="../media/image22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3" Type="http://schemas.openxmlformats.org/officeDocument/2006/relationships/image" Target="../media/image25.jpeg"/><Relationship Id="rId7" Type="http://schemas.openxmlformats.org/officeDocument/2006/relationships/image" Target="../media/image29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jpeg"/><Relationship Id="rId11" Type="http://schemas.openxmlformats.org/officeDocument/2006/relationships/image" Target="../media/image33.jpeg"/><Relationship Id="rId5" Type="http://schemas.openxmlformats.org/officeDocument/2006/relationships/image" Target="../media/image27.jpeg"/><Relationship Id="rId10" Type="http://schemas.openxmlformats.org/officeDocument/2006/relationships/image" Target="../media/image32.jpeg"/><Relationship Id="rId4" Type="http://schemas.openxmlformats.org/officeDocument/2006/relationships/image" Target="../media/image26.jpeg"/><Relationship Id="rId9" Type="http://schemas.openxmlformats.org/officeDocument/2006/relationships/image" Target="../media/image3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13" Type="http://schemas.openxmlformats.org/officeDocument/2006/relationships/image" Target="../media/image44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12" Type="http://schemas.openxmlformats.org/officeDocument/2006/relationships/image" Target="../media/image43.jpe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11" Type="http://schemas.openxmlformats.org/officeDocument/2006/relationships/image" Target="../media/image42.jpeg"/><Relationship Id="rId5" Type="http://schemas.openxmlformats.org/officeDocument/2006/relationships/image" Target="../media/image36.jpeg"/><Relationship Id="rId10" Type="http://schemas.openxmlformats.org/officeDocument/2006/relationships/image" Target="../media/image41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Relationship Id="rId14" Type="http://schemas.openxmlformats.org/officeDocument/2006/relationships/image" Target="../media/image4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3" Type="http://schemas.openxmlformats.org/officeDocument/2006/relationships/image" Target="../media/image48.jpeg"/><Relationship Id="rId7" Type="http://schemas.openxmlformats.org/officeDocument/2006/relationships/image" Target="../media/image52.jpe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5" Type="http://schemas.openxmlformats.org/officeDocument/2006/relationships/image" Target="../media/image50.jpeg"/><Relationship Id="rId4" Type="http://schemas.openxmlformats.org/officeDocument/2006/relationships/image" Target="../media/image49.jpeg"/><Relationship Id="rId9" Type="http://schemas.openxmlformats.org/officeDocument/2006/relationships/image" Target="../media/image5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3999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728941" y="270123"/>
            <a:ext cx="72008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</a:t>
            </a:r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Школа №121</a:t>
            </a:r>
          </a:p>
          <a:p>
            <a:pPr algn="ctr"/>
            <a:r>
              <a:rPr lang="ru-RU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средней группе 60А «Почемучки     </a:t>
            </a:r>
          </a:p>
          <a:p>
            <a:pPr algn="ctr"/>
            <a:r>
              <a:rPr lang="ru-RU" sz="3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«Читайте детям книги»</a:t>
            </a:r>
            <a:endParaRPr lang="ru-RU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77137" y="1624340"/>
            <a:ext cx="46427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Тип проекта: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познавательно – творческий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35101" y="2942677"/>
            <a:ext cx="712681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проекта: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дети средней группы, педагоги, родители (законные представители) воспитанников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73572" y="3589008"/>
            <a:ext cx="7198827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Длительность -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краткосрочный с 01 марта по 31 марта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51196" y="3933056"/>
            <a:ext cx="43204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Воспитатели: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Лощинина Елена Борисовна,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Кабликова Елена Руслановна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1351787">
            <a:off x="255765" y="1340768"/>
            <a:ext cx="2191491" cy="164361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460864">
            <a:off x="6732239" y="1340768"/>
            <a:ext cx="2163551" cy="16226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992276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39752" y="1700808"/>
            <a:ext cx="5064563" cy="379842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95536" y="1916832"/>
            <a:ext cx="1800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завершении конкурса были подведены итоги. Всем участникам вручили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грамоты.</a:t>
            </a:r>
          </a:p>
        </p:txBody>
      </p:sp>
    </p:spTree>
    <p:extLst>
      <p:ext uri="{BB962C8B-B14F-4D97-AF65-F5344CB8AC3E}">
        <p14:creationId xmlns:p14="http://schemas.microsoft.com/office/powerpoint/2010/main" val="2422719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3366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08504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2615942" y="1484784"/>
            <a:ext cx="42428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Консультации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для родителей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832" y="1844824"/>
            <a:ext cx="3168352" cy="4224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905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173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419648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607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22031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0212" y="1514475"/>
            <a:ext cx="5743575" cy="3829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05461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00" y="0"/>
            <a:ext cx="9097829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1115616" y="908721"/>
            <a:ext cx="684076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15616" y="1595701"/>
            <a:ext cx="3420380" cy="38472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 </a:t>
            </a:r>
            <a:r>
              <a:rPr lang="ru-RU" sz="28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</a:t>
            </a:r>
            <a:r>
              <a:rPr lang="ru-RU" sz="28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algn="ct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формированию устойчивого интереса 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дошкольников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книге, художественной литературе через создание единой системы работы между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ДГ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семьей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4788024" y="764704"/>
            <a:ext cx="3240360" cy="46782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Закреплять знания детей о книге, книжной иллюстрации.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Познакомить с библиотекой как центром хранения книг, созданных писателями и поэтами.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эффективность работы по приобщению дошкольников к книге через взаимодействие всех участников образовательного процесса: педагогов, детей, родителей;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зарождению традиции семейного чтения;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педагогическую культуру родителей по проблеме приобщения дошкольников к книге;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Воспитать бережное отношение дошкольников к книге как результату труда многих людей.</a:t>
            </a:r>
          </a:p>
          <a:p>
            <a:pPr algn="just"/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речи, памяти, внимания.</a:t>
            </a:r>
          </a:p>
        </p:txBody>
      </p:sp>
    </p:spTree>
    <p:extLst>
      <p:ext uri="{BB962C8B-B14F-4D97-AF65-F5344CB8AC3E}">
        <p14:creationId xmlns:p14="http://schemas.microsoft.com/office/powerpoint/2010/main" val="9779559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08503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755576" y="404664"/>
            <a:ext cx="367240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Одной из главных проблем современного общества является приобщение ребенка к художественной литературе. К сожалению, в наш век информатизации отношение детей к книге изменилось, вхождение в книжную литературу с каждым годом снижается, интерес к чтению стал падать. Детей все больше интересуют игры на планшетах, компьютерах и телефонах, а также просмотр телевизоров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04555" y="403915"/>
            <a:ext cx="3744416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дошкольном возрасте дети делают первые шаги в мир художественной литературы и проводниками для детей становятся воспитатели и родители. Воспитание ребенка, прежде всего, начинается в семье. Родители закладывают чувство любви к книге через свое отношение, поведение и действия.</a:t>
            </a:r>
          </a:p>
        </p:txBody>
      </p:sp>
    </p:spTree>
    <p:extLst>
      <p:ext uri="{BB962C8B-B14F-4D97-AF65-F5344CB8AC3E}">
        <p14:creationId xmlns:p14="http://schemas.microsoft.com/office/powerpoint/2010/main" val="3194040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627784" y="548680"/>
            <a:ext cx="42682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Читаем </a:t>
            </a:r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дома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9248" y="404664"/>
            <a:ext cx="1584176" cy="23461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6056" y="1183047"/>
            <a:ext cx="1668117" cy="22288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1207097"/>
            <a:ext cx="1668117" cy="222880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51824" y="3068960"/>
            <a:ext cx="1671600" cy="22288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79" y="2912976"/>
            <a:ext cx="1668117" cy="222880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92280" y="280623"/>
            <a:ext cx="1668117" cy="22288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1933" y="3606804"/>
            <a:ext cx="1816362" cy="242687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09645" y="3573016"/>
            <a:ext cx="1816362" cy="2426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7694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73" y="33788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611560" y="404664"/>
            <a:ext cx="79928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средней группе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60А «Почемучки»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провели конкурс «Самая читающая семья». Ребята приносили прочитанные дома книги,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рассказывали,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 чем они.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8971" y="1700808"/>
            <a:ext cx="1545636" cy="206084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1700808"/>
            <a:ext cx="1491630" cy="206084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5186" y="1700808"/>
            <a:ext cx="1545636" cy="206084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4885" y="3861048"/>
            <a:ext cx="1563638" cy="208485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95736" y="3861048"/>
            <a:ext cx="1491630" cy="2060848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0112" y="1700808"/>
            <a:ext cx="1512168" cy="206084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35186" y="3864049"/>
            <a:ext cx="1545636" cy="205784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8748" y="3861047"/>
            <a:ext cx="1474896" cy="206084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36296" y="1700809"/>
            <a:ext cx="1512168" cy="206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17685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-2" y="0"/>
            <a:ext cx="9143999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42493" y="1110360"/>
            <a:ext cx="1584176" cy="211223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9077" y="692696"/>
            <a:ext cx="1584807" cy="21130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33348" y="1010636"/>
            <a:ext cx="1588696" cy="211826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86566" y="620688"/>
            <a:ext cx="1612550" cy="215006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08304" y="1245177"/>
            <a:ext cx="1437624" cy="191683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59077" y="3128897"/>
            <a:ext cx="1512168" cy="201622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09345" y="3162009"/>
            <a:ext cx="1599642" cy="213285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3445" y="3695297"/>
            <a:ext cx="1599642" cy="213285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77737" y="3789040"/>
            <a:ext cx="1459028" cy="1945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2151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3136"/>
            <a:ext cx="9144001" cy="6861136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7544" y="499106"/>
            <a:ext cx="1491630" cy="198884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51720" y="499106"/>
            <a:ext cx="1491630" cy="19888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5896" y="499106"/>
            <a:ext cx="1491630" cy="198884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534976"/>
            <a:ext cx="1440160" cy="199155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76256" y="550885"/>
            <a:ext cx="1469804" cy="195973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9" y="2636912"/>
            <a:ext cx="2171734" cy="1628800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99792" y="2644499"/>
            <a:ext cx="2028881" cy="158330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77870" y="2654601"/>
            <a:ext cx="2124563" cy="159342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010" y="4561925"/>
            <a:ext cx="1979710" cy="1484783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92080" y="4550342"/>
            <a:ext cx="1872208" cy="148551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9902" y="4327298"/>
            <a:ext cx="1494330" cy="1992440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06998" y="4351226"/>
            <a:ext cx="1420971" cy="1992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8018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755576" y="476672"/>
            <a:ext cx="37084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прочитанным книгам дети делали иллюстрации</a:t>
            </a:r>
          </a:p>
        </p:txBody>
      </p:sp>
    </p:spTree>
    <p:extLst>
      <p:ext uri="{BB962C8B-B14F-4D97-AF65-F5344CB8AC3E}">
        <p14:creationId xmlns:p14="http://schemas.microsoft.com/office/powerpoint/2010/main" val="28704555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04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323528" y="273272"/>
            <a:ext cx="8640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 каждую прочитанную книгу ребята получали лепесток ромашки.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23528" y="3525014"/>
            <a:ext cx="1779662" cy="237288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272" y="3386791"/>
            <a:ext cx="1728192" cy="23042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9552" y="1110133"/>
            <a:ext cx="1685926" cy="2247901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41704" y="764704"/>
            <a:ext cx="1656184" cy="220824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8235" y="1223948"/>
            <a:ext cx="1622132" cy="216284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0272" y="764704"/>
            <a:ext cx="1656184" cy="220824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92134" y="3525014"/>
            <a:ext cx="2703748" cy="21660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7092739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3526</TotalTime>
  <Words>288</Words>
  <Application>Microsoft Office PowerPoint</Application>
  <PresentationFormat>Экран (4:3)</PresentationFormat>
  <Paragraphs>28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стационарный дс293</dc:creator>
  <cp:lastModifiedBy>стационарный дс293</cp:lastModifiedBy>
  <cp:revision>19</cp:revision>
  <dcterms:created xsi:type="dcterms:W3CDTF">2021-04-20T08:19:27Z</dcterms:created>
  <dcterms:modified xsi:type="dcterms:W3CDTF">2021-06-04T13:31:25Z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1705435</vt:lpwstr>
  </property>
  <property fmtid="{D5CDD505-2E9C-101B-9397-08002B2CF9AE}" pid="3" name="NXPowerLiteSettings">
    <vt:lpwstr>C7000400038000</vt:lpwstr>
  </property>
  <property fmtid="{D5CDD505-2E9C-101B-9397-08002B2CF9AE}" pid="4" name="NXPowerLiteVersion">
    <vt:lpwstr>S9.0.3</vt:lpwstr>
  </property>
</Properties>
</file>