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97" r:id="rId2"/>
    <p:sldId id="256" r:id="rId3"/>
    <p:sldId id="266" r:id="rId4"/>
    <p:sldId id="268" r:id="rId5"/>
    <p:sldId id="271" r:id="rId6"/>
    <p:sldId id="269" r:id="rId7"/>
    <p:sldId id="270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2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88A4BA3-57A5-4E4D-B4D8-A96DE03AA399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711B733-2898-4559-B5FC-9A722B181E3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268030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№3» дошкольный блок «Детство»</a:t>
            </a:r>
          </a:p>
          <a:p>
            <a:pPr algn="ctr"/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Нарткала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Урванского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Кабардино-Балкарской Республики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55086" y="3107835"/>
            <a:ext cx="66967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Monotype Corsiva" panose="03010101010201010101" pitchFamily="66" charset="0"/>
              </a:rPr>
              <a:t>Деловая игра для педагогов</a:t>
            </a:r>
            <a:r>
              <a:rPr lang="ru-RU" sz="2800" b="1" dirty="0">
                <a:latin typeface="Monotype Corsiva" panose="03010101010201010101" pitchFamily="66" charset="0"/>
              </a:rPr>
              <a:t/>
            </a:r>
            <a:br>
              <a:rPr lang="ru-RU" sz="2800" b="1" dirty="0">
                <a:latin typeface="Monotype Corsiva" panose="03010101010201010101" pitchFamily="66" charset="0"/>
              </a:rPr>
            </a:br>
            <a:r>
              <a:rPr lang="ru-RU" sz="2800" b="1" dirty="0">
                <a:latin typeface="Monotype Corsiva" panose="03010101010201010101" pitchFamily="66" charset="0"/>
              </a:rPr>
              <a:t>«Как  я умею пользоваться приемами мнемотехники»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4520996"/>
            <a:ext cx="8856984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Monotype Corsiva" panose="03010101010201010101" pitchFamily="66" charset="0"/>
              </a:rPr>
              <a:t>Подготовила: </a:t>
            </a:r>
          </a:p>
          <a:p>
            <a:pPr algn="r"/>
            <a:r>
              <a:rPr lang="ru-RU" sz="2400" dirty="0" smtClean="0">
                <a:latin typeface="Monotype Corsiva" panose="03010101010201010101" pitchFamily="66" charset="0"/>
              </a:rPr>
              <a:t>Воспитатель </a:t>
            </a:r>
            <a:r>
              <a:rPr lang="ru-RU" sz="2400" dirty="0">
                <a:latin typeface="Monotype Corsiva" panose="03010101010201010101" pitchFamily="66" charset="0"/>
              </a:rPr>
              <a:t>МКОУ СОШ № 3 </a:t>
            </a:r>
          </a:p>
          <a:p>
            <a:pPr algn="r"/>
            <a:r>
              <a:rPr lang="ru-RU" sz="2400" dirty="0" err="1">
                <a:latin typeface="Monotype Corsiva" panose="03010101010201010101" pitchFamily="66" charset="0"/>
              </a:rPr>
              <a:t>Д.б</a:t>
            </a:r>
            <a:r>
              <a:rPr lang="ru-RU" sz="2400" dirty="0">
                <a:latin typeface="Monotype Corsiva" panose="03010101010201010101" pitchFamily="66" charset="0"/>
              </a:rPr>
              <a:t>. «Детство</a:t>
            </a:r>
            <a:r>
              <a:rPr lang="ru-RU" sz="2400" dirty="0" smtClean="0">
                <a:latin typeface="Monotype Corsiva" panose="03010101010201010101" pitchFamily="66" charset="0"/>
              </a:rPr>
              <a:t>»</a:t>
            </a:r>
            <a:r>
              <a:rPr lang="ru-RU" sz="2400" dirty="0">
                <a:latin typeface="Monotype Corsiva" panose="03010101010201010101" pitchFamily="66" charset="0"/>
              </a:rPr>
              <a:t> 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algn="r"/>
            <a:r>
              <a:rPr lang="ru-RU" sz="2400" dirty="0" err="1" smtClean="0">
                <a:latin typeface="Monotype Corsiva" panose="03010101010201010101" pitchFamily="66" charset="0"/>
              </a:rPr>
              <a:t>Зихова</a:t>
            </a:r>
            <a:r>
              <a:rPr lang="ru-RU" sz="2400" dirty="0" smtClean="0">
                <a:latin typeface="Monotype Corsiva" panose="03010101010201010101" pitchFamily="66" charset="0"/>
              </a:rPr>
              <a:t> </a:t>
            </a:r>
            <a:r>
              <a:rPr lang="ru-RU" sz="2400" dirty="0">
                <a:latin typeface="Monotype Corsiva" panose="03010101010201010101" pitchFamily="66" charset="0"/>
              </a:rPr>
              <a:t>Марьяна </a:t>
            </a:r>
            <a:r>
              <a:rPr lang="ru-RU" sz="2400" dirty="0" smtClean="0">
                <a:latin typeface="Monotype Corsiva" panose="03010101010201010101" pitchFamily="66" charset="0"/>
              </a:rPr>
              <a:t>Руслановна</a:t>
            </a:r>
          </a:p>
          <a:p>
            <a:pPr algn="ctr"/>
            <a:r>
              <a:rPr lang="ru-RU" sz="2400" dirty="0" err="1" smtClean="0">
                <a:latin typeface="Monotype Corsiva" panose="03010101010201010101" pitchFamily="66" charset="0"/>
              </a:rPr>
              <a:t>Г.п.Нарткала</a:t>
            </a:r>
            <a:endParaRPr lang="ru-RU" sz="2400" dirty="0" smtClean="0">
              <a:latin typeface="Monotype Corsiva" panose="03010101010201010101" pitchFamily="66" charset="0"/>
            </a:endParaRPr>
          </a:p>
          <a:p>
            <a:pPr algn="ctr"/>
            <a:r>
              <a:rPr lang="ru-RU" sz="2400" dirty="0" smtClean="0">
                <a:latin typeface="Monotype Corsiva" panose="03010101010201010101" pitchFamily="66" charset="0"/>
              </a:rPr>
              <a:t>2021г.</a:t>
            </a:r>
          </a:p>
          <a:p>
            <a:pPr algn="r"/>
            <a:endParaRPr lang="ru-RU" sz="2400" dirty="0">
              <a:latin typeface="Monotype Corsiva" panose="03010101010201010101" pitchFamily="66" charset="0"/>
            </a:endParaRPr>
          </a:p>
          <a:p>
            <a:pPr algn="r"/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093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Зимовье зверей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5696" y="1844824"/>
            <a:ext cx="5040560" cy="3888432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75769952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Колобок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712" y="1700808"/>
            <a:ext cx="5112568" cy="3744416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400658669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Кот, лиса и петух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1640" y="1916832"/>
            <a:ext cx="5472608" cy="3888432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7228009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Крошечка- хаврошечка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1556792"/>
            <a:ext cx="5256584" cy="3960440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631073690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Курочка ряба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916832"/>
            <a:ext cx="5544616" cy="3816424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8097575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Лисичка со скалочкой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340768"/>
            <a:ext cx="5472608" cy="4104456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624448311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Лисичка-сестричка и серый волк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9672" y="1268760"/>
            <a:ext cx="5400599" cy="4176464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26804172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Машенька и медведь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484784"/>
            <a:ext cx="5832648" cy="3960440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4157638195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Петушок и бобовое зернышко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484784"/>
            <a:ext cx="5616624" cy="3888432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0199490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По щучьему велению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1844824"/>
            <a:ext cx="4824536" cy="3816424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5878629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i="1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Деловая игра для педагогов</a:t>
            </a:r>
            <a: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Monotype Corsiva" panose="03010101010201010101" pitchFamily="66" charset="0"/>
              </a:rPr>
            </a:br>
            <a:r>
              <a:rPr lang="ru-RU" sz="53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«Как  я умею пользоваться приемами мнемотехники»</a:t>
            </a:r>
            <a:endParaRPr lang="ru-RU" sz="53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861048"/>
            <a:ext cx="7854696" cy="187220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Подготовила: </a:t>
            </a:r>
          </a:p>
          <a:p>
            <a:r>
              <a:rPr lang="ru-RU" sz="32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Зихова</a:t>
            </a:r>
            <a:r>
              <a:rPr lang="ru-RU" sz="32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 Марьяна Руслановна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Воспитатель МКОУ СОШ № 3 </a:t>
            </a:r>
          </a:p>
          <a:p>
            <a:r>
              <a:rPr lang="ru-RU" sz="3200" dirty="0" err="1" smtClean="0">
                <a:solidFill>
                  <a:schemeClr val="tx1"/>
                </a:solidFill>
                <a:latin typeface="Monotype Corsiva" panose="03010101010201010101" pitchFamily="66" charset="0"/>
              </a:rPr>
              <a:t>Д.б</a:t>
            </a:r>
            <a:r>
              <a:rPr lang="ru-RU" sz="32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. «Детство»</a:t>
            </a:r>
            <a:endParaRPr lang="ru-RU" sz="3200" dirty="0">
              <a:solidFill>
                <a:schemeClr val="tx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6814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Репка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2492896"/>
            <a:ext cx="4104456" cy="3096343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3059804309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Рукавичка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3728" y="2636912"/>
            <a:ext cx="4608512" cy="3024335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6289586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Снегурушка и лиса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3768" y="2564904"/>
            <a:ext cx="4392488" cy="2952328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335001670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 algn="r">
              <a:buFontTx/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мнемотаблицу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или</a:t>
            </a:r>
          </a:p>
          <a:p>
            <a:pPr lvl="8" algn="r">
              <a:buFontTx/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мнемосхему по </a:t>
            </a:r>
          </a:p>
          <a:p>
            <a:pPr lvl="8" algn="r">
              <a:buFontTx/>
              <a:buNone/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предложенному стихотворению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Задание2</a:t>
            </a:r>
          </a:p>
        </p:txBody>
      </p:sp>
    </p:spTree>
    <p:extLst>
      <p:ext uri="{BB962C8B-B14F-4D97-AF65-F5344CB8AC3E}">
        <p14:creationId xmlns:p14="http://schemas.microsoft.com/office/powerpoint/2010/main" val="297948176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sz="3200" dirty="0" smtClean="0"/>
              <a:t>   Придумала мать дочерям имена,                            Вот – Лето и Осень, Зима и Весна. Приходит Весна – зеленеют леса                                И птичьи повсюду звенят голоса.                 А Лето пришло – всё под солнцем цветёт, И спелые ягоды просятся в рот.             Нам щедрая Осень приносит плоды        Дают урожаи поля и сады.                    Зима засыпает снегами поля,             Зимой отдыхает и дремлет земля</a:t>
            </a:r>
          </a:p>
        </p:txBody>
      </p:sp>
    </p:spTree>
    <p:extLst>
      <p:ext uri="{BB962C8B-B14F-4D97-AF65-F5344CB8AC3E}">
        <p14:creationId xmlns:p14="http://schemas.microsoft.com/office/powerpoint/2010/main" val="943745452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4000" b="1" dirty="0" smtClean="0"/>
              <a:t>  Чтение </a:t>
            </a:r>
            <a:r>
              <a:rPr lang="ru-RU" altLang="ru-RU" sz="4000" b="1" dirty="0" err="1" smtClean="0"/>
              <a:t>мнемотаблицы</a:t>
            </a:r>
            <a:r>
              <a:rPr lang="ru-RU" altLang="ru-RU" sz="4000" dirty="0" smtClean="0"/>
              <a:t>.</a:t>
            </a:r>
          </a:p>
          <a:p>
            <a:pPr algn="ctr">
              <a:buFont typeface="Wingdings 2" pitchFamily="18" charset="2"/>
              <a:buNone/>
            </a:pPr>
            <a:endParaRPr lang="ru-RU" altLang="ru-RU" sz="3200" dirty="0" smtClean="0"/>
          </a:p>
          <a:p>
            <a:pPr algn="r">
              <a:buFont typeface="Wingdings 2" pitchFamily="18" charset="2"/>
              <a:buNone/>
            </a:pPr>
            <a:r>
              <a:rPr lang="ru-RU" altLang="ru-RU" sz="3200" dirty="0" smtClean="0"/>
              <a:t> (По предложенной мнемосхеме составить и записать небольшой рассказ-изложение).</a:t>
            </a:r>
          </a:p>
        </p:txBody>
      </p:sp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Задание3</a:t>
            </a:r>
          </a:p>
        </p:txBody>
      </p:sp>
    </p:spTree>
    <p:extLst>
      <p:ext uri="{BB962C8B-B14F-4D97-AF65-F5344CB8AC3E}">
        <p14:creationId xmlns:p14="http://schemas.microsoft.com/office/powerpoint/2010/main" val="345187174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Графический объект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88840"/>
            <a:ext cx="4833927" cy="3451225"/>
          </a:xfrm>
        </p:spPr>
      </p:pic>
    </p:spTree>
    <p:extLst>
      <p:ext uri="{BB962C8B-B14F-4D97-AF65-F5344CB8AC3E}">
        <p14:creationId xmlns:p14="http://schemas.microsoft.com/office/powerpoint/2010/main" val="92778527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Font typeface="Wingdings 2" pitchFamily="18" charset="2"/>
              <a:buNone/>
            </a:pPr>
            <a:r>
              <a:rPr lang="ru-RU" altLang="ru-RU" sz="4000" b="1" dirty="0" smtClean="0"/>
              <a:t>   Придумать  рассказ на тему «Лето». Составить по нему </a:t>
            </a:r>
            <a:r>
              <a:rPr lang="ru-RU" altLang="ru-RU" sz="4000" b="1" dirty="0" err="1" smtClean="0"/>
              <a:t>мнемотаблицу</a:t>
            </a:r>
            <a:r>
              <a:rPr lang="ru-RU" altLang="ru-RU" sz="4000" b="1" dirty="0" smtClean="0"/>
              <a:t>. </a:t>
            </a:r>
          </a:p>
          <a:p>
            <a:pPr algn="r">
              <a:buFont typeface="Wingdings 2" pitchFamily="18" charset="2"/>
              <a:buNone/>
            </a:pPr>
            <a:r>
              <a:rPr lang="ru-RU" altLang="ru-RU" sz="4000" b="1" dirty="0"/>
              <a:t> </a:t>
            </a:r>
            <a:r>
              <a:rPr lang="ru-RU" altLang="ru-RU" sz="4000" b="1" dirty="0" smtClean="0"/>
              <a:t>  Любой другой воспитатель читает эту таблицу. </a:t>
            </a:r>
          </a:p>
        </p:txBody>
      </p:sp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Задание4</a:t>
            </a:r>
          </a:p>
        </p:txBody>
      </p:sp>
    </p:spTree>
    <p:extLst>
      <p:ext uri="{BB962C8B-B14F-4D97-AF65-F5344CB8AC3E}">
        <p14:creationId xmlns:p14="http://schemas.microsoft.com/office/powerpoint/2010/main" val="29876834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38943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3200" smtClean="0"/>
              <a:t>«Чёрный ящик»</a:t>
            </a:r>
          </a:p>
          <a:p>
            <a:pPr>
              <a:buFont typeface="Wingdings 2" pitchFamily="18" charset="2"/>
              <a:buNone/>
            </a:pPr>
            <a:r>
              <a:rPr lang="ru-RU" altLang="ru-RU" sz="3200" smtClean="0"/>
              <a:t>  (Прочитать по предложенной мнемосхеме загадку. Отгадав её, вы узнаете ,что находится в  таинственном «чёрном ящике»).</a:t>
            </a:r>
          </a:p>
        </p:txBody>
      </p:sp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Задание5</a:t>
            </a:r>
          </a:p>
        </p:txBody>
      </p:sp>
    </p:spTree>
    <p:extLst>
      <p:ext uri="{BB962C8B-B14F-4D97-AF65-F5344CB8AC3E}">
        <p14:creationId xmlns:p14="http://schemas.microsoft.com/office/powerpoint/2010/main" val="37999517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Содержимое 3" descr="загад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4680520" cy="3600400"/>
          </a:xfrm>
        </p:spPr>
      </p:pic>
    </p:spTree>
    <p:extLst>
      <p:ext uri="{BB962C8B-B14F-4D97-AF65-F5344CB8AC3E}">
        <p14:creationId xmlns:p14="http://schemas.microsoft.com/office/powerpoint/2010/main" val="74942845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7427168" cy="408200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2800" dirty="0" smtClean="0"/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“Учите ребёнка каким-нибудь неизвестным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ему пяти словам – он будет долго и напрасно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мучиться, но свяжите двадцать таких слов </a:t>
            </a:r>
          </a:p>
          <a:p>
            <a:pPr algn="ctr">
              <a:buFont typeface="Wingdings 2" pitchFamily="18" charset="2"/>
              <a:buNone/>
            </a:pP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картинками, и он их усвоит на лету”</a:t>
            </a:r>
          </a:p>
          <a:p>
            <a:pPr algn="r">
              <a:buFont typeface="Wingdings 2" pitchFamily="18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К.Д.Ушинский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75327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Содержимое 3" descr="lechenie-golovnoj-boli-narodnymi-sr_4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2060848"/>
            <a:ext cx="3960440" cy="3696411"/>
          </a:xfrm>
        </p:spPr>
      </p:pic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mtClean="0"/>
              <a:t>ЛУК, 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370605810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96760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8000" b="1" i="1" dirty="0" smtClean="0"/>
              <a:t>Спасибо за внимание!</a:t>
            </a:r>
          </a:p>
          <a:p>
            <a:pPr algn="ctr">
              <a:buFont typeface="Wingdings 2" pitchFamily="18" charset="2"/>
              <a:buNone/>
            </a:pPr>
            <a:endParaRPr lang="ru-RU" altLang="ru-RU" sz="3200" dirty="0" smtClean="0"/>
          </a:p>
        </p:txBody>
      </p:sp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/>
              <a:t>Наша игра подошла к концу.</a:t>
            </a:r>
          </a:p>
        </p:txBody>
      </p:sp>
    </p:spTree>
    <p:extLst>
      <p:ext uri="{BB962C8B-B14F-4D97-AF65-F5344CB8AC3E}">
        <p14:creationId xmlns:p14="http://schemas.microsoft.com/office/powerpoint/2010/main" val="43037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altLang="ru-RU" dirty="0" smtClean="0"/>
              <a:t>      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закрепить, обобщить знания педагогов по данной теме;</a:t>
            </a:r>
          </a:p>
          <a:p>
            <a:pPr>
              <a:buFont typeface="Wingdings 2" pitchFamily="18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дать навыки работы в группе;</a:t>
            </a:r>
          </a:p>
          <a:p>
            <a:pPr>
              <a:buFont typeface="Wingdings 2" pitchFamily="18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активизировать мыслительную и познавательную деятельность педагогов;</a:t>
            </a:r>
          </a:p>
          <a:p>
            <a:pPr>
              <a:buFont typeface="Wingdings 2" pitchFamily="18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раскрыть личностный потенциал педагогов;</a:t>
            </a:r>
          </a:p>
          <a:p>
            <a:pPr>
              <a:buFont typeface="Wingdings 2" pitchFamily="18" charset="2"/>
              <a:buNone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- развить чувство работы в коллективе.</a:t>
            </a:r>
          </a:p>
          <a:p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</p:txBody>
      </p:sp>
    </p:spTree>
    <p:extLst>
      <p:ext uri="{BB962C8B-B14F-4D97-AF65-F5344CB8AC3E}">
        <p14:creationId xmlns:p14="http://schemas.microsoft.com/office/powerpoint/2010/main" val="4134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Угадайте название сказки по предложенным 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мнемотаблицам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</a:p>
        </p:txBody>
      </p:sp>
    </p:spTree>
    <p:extLst>
      <p:ext uri="{BB962C8B-B14F-4D97-AF65-F5344CB8AC3E}">
        <p14:creationId xmlns:p14="http://schemas.microsoft.com/office/powerpoint/2010/main" val="36612757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Волк и 7 козлят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7704" y="1556792"/>
            <a:ext cx="5400600" cy="4104456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65699826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таблицы Сказки\Вершки и корешки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1720" y="1556792"/>
            <a:ext cx="5040560" cy="4032448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3571340926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таблицы Сказки\Гуси-лебеди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95736" y="1628800"/>
            <a:ext cx="5184576" cy="4032448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8116261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таблицы Сказки\Заюшкина избушка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5656" y="1844824"/>
            <a:ext cx="5760640" cy="3960440"/>
          </a:xfrm>
          <a:ln w="38100">
            <a:solidFill>
              <a:schemeClr val="tx1">
                <a:lumMod val="65000"/>
                <a:lumOff val="35000"/>
              </a:schemeClr>
            </a:solidFill>
          </a:ln>
          <a:extLst/>
        </p:spPr>
      </p:pic>
    </p:spTree>
    <p:extLst>
      <p:ext uri="{BB962C8B-B14F-4D97-AF65-F5344CB8AC3E}">
        <p14:creationId xmlns:p14="http://schemas.microsoft.com/office/powerpoint/2010/main" val="1344063588"/>
      </p:ext>
    </p:extLst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</TotalTime>
  <Words>309</Words>
  <Application>Microsoft Office PowerPoint</Application>
  <PresentationFormat>Экран (4:3)</PresentationFormat>
  <Paragraphs>47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Волна</vt:lpstr>
      <vt:lpstr>Презентация PowerPoint</vt:lpstr>
      <vt:lpstr>Деловая игра для педагогов «Как  я умею пользоваться приемами мнемотехники»</vt:lpstr>
      <vt:lpstr>Презентация PowerPoint</vt:lpstr>
      <vt:lpstr>Задачи:</vt:lpstr>
      <vt:lpstr>Задание 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Задание2</vt:lpstr>
      <vt:lpstr>Презентация PowerPoint</vt:lpstr>
      <vt:lpstr>Задание3</vt:lpstr>
      <vt:lpstr>Презентация PowerPoint</vt:lpstr>
      <vt:lpstr>Задание4</vt:lpstr>
      <vt:lpstr>Задание5</vt:lpstr>
      <vt:lpstr>Презентация PowerPoint</vt:lpstr>
      <vt:lpstr>ЛУК, МОЛОДЦЫ!</vt:lpstr>
      <vt:lpstr>Наша игра подошла к концу.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для педагогов «Как  я умею пользоваться приемами мнемотехники»</dc:title>
  <dc:creator>пршлшл</dc:creator>
  <cp:lastModifiedBy>zamir</cp:lastModifiedBy>
  <cp:revision>11</cp:revision>
  <cp:lastPrinted>2021-03-15T16:38:07Z</cp:lastPrinted>
  <dcterms:created xsi:type="dcterms:W3CDTF">2020-10-10T12:37:04Z</dcterms:created>
  <dcterms:modified xsi:type="dcterms:W3CDTF">2021-06-04T07:40:19Z</dcterms:modified>
</cp:coreProperties>
</file>