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  <p:sldId id="256" r:id="rId3"/>
    <p:sldId id="257" r:id="rId4"/>
    <p:sldId id="274" r:id="rId5"/>
    <p:sldId id="258" r:id="rId6"/>
    <p:sldId id="261" r:id="rId7"/>
    <p:sldId id="262" r:id="rId8"/>
    <p:sldId id="263" r:id="rId9"/>
    <p:sldId id="269" r:id="rId10"/>
    <p:sldId id="264" r:id="rId11"/>
    <p:sldId id="265" r:id="rId12"/>
    <p:sldId id="266" r:id="rId13"/>
    <p:sldId id="267" r:id="rId14"/>
    <p:sldId id="268" r:id="rId15"/>
    <p:sldId id="259" r:id="rId16"/>
    <p:sldId id="270" r:id="rId17"/>
    <p:sldId id="271" r:id="rId18"/>
    <p:sldId id="272" r:id="rId19"/>
    <p:sldId id="273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153" autoAdjust="0"/>
    <p:restoredTop sz="94660"/>
  </p:normalViewPr>
  <p:slideViewPr>
    <p:cSldViewPr snapToGrid="0">
      <p:cViewPr varScale="1">
        <p:scale>
          <a:sx n="78" d="100"/>
          <a:sy n="78" d="100"/>
        </p:scale>
        <p:origin x="-90" y="-9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65060" y="5052546"/>
            <a:ext cx="7516013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B53-C5A4-4268-A908-9ED8476BCB6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FF08-9B3A-44E1-9F50-7473480C083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0109" y="3132290"/>
            <a:ext cx="9567135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40000" y="731519"/>
            <a:ext cx="85344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B53-C5A4-4268-A908-9ED8476BCB6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FF08-9B3A-44E1-9F50-7473480C08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538344" y="376518"/>
            <a:ext cx="27432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32151" y="731520"/>
            <a:ext cx="6439049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B53-C5A4-4268-A908-9ED8476BCB6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FF08-9B3A-44E1-9F50-7473480C08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B53-C5A4-4268-A908-9ED8476BCB6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FF08-9B3A-44E1-9F50-7473480C083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524000" y="731520"/>
            <a:ext cx="85344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10927" y="2172648"/>
            <a:ext cx="7955555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6584" y="4607511"/>
            <a:ext cx="7960659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B53-C5A4-4268-A908-9ED8476BCB6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FF08-9B3A-44E1-9F50-7473480C08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B53-C5A4-4268-A908-9ED8476BCB6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FF08-9B3A-44E1-9F50-7473480C083A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523999" y="731519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6193536" y="731520"/>
            <a:ext cx="4462272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1929" y="1400327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6403" y="731520"/>
            <a:ext cx="4462272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7" y="1399032"/>
            <a:ext cx="4462272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B53-C5A4-4268-A908-9ED8476BCB6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FF08-9B3A-44E1-9F50-7473480C083A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B53-C5A4-4268-A908-9ED8476BCB6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FF08-9B3A-44E1-9F50-7473480C08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B53-C5A4-4268-A908-9ED8476BCB6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FF08-9B3A-44E1-9F50-7473480C08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8794" y="2209801"/>
            <a:ext cx="4848113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4688" y="731520"/>
            <a:ext cx="5356113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4354" y="3497802"/>
            <a:ext cx="4518213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B53-C5A4-4268-A908-9ED8476BCB6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FF08-9B3A-44E1-9F50-7473480C083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12192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12192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966900" y="1143000"/>
            <a:ext cx="54864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0516" y="1010486"/>
            <a:ext cx="492548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0B53-C5A4-4268-A908-9ED8476BCB6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EFF08-9B3A-44E1-9F50-7473480C083A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691" y="4464421"/>
            <a:ext cx="8511384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12192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12192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12192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391053" y="4372168"/>
            <a:ext cx="8683348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732260"/>
            <a:ext cx="85344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00" y="6172201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7C90B53-C5A4-4268-A908-9ED8476BCB6D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" y="6172201"/>
            <a:ext cx="44704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80000" y="6172201"/>
            <a:ext cx="243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27EFF08-9B3A-44E1-9F50-7473480C083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7" Type="http://schemas.openxmlformats.org/officeDocument/2006/relationships/image" Target="../media/image36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jpeg"/><Relationship Id="rId5" Type="http://schemas.openxmlformats.org/officeDocument/2006/relationships/image" Target="../media/image40.jpe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7" Type="http://schemas.openxmlformats.org/officeDocument/2006/relationships/image" Target="../media/image5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3" Type="http://schemas.openxmlformats.org/officeDocument/2006/relationships/image" Target="../media/image61.jpeg"/><Relationship Id="rId7" Type="http://schemas.openxmlformats.org/officeDocument/2006/relationships/image" Target="../media/image65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4.jpeg"/><Relationship Id="rId5" Type="http://schemas.openxmlformats.org/officeDocument/2006/relationships/image" Target="../media/image63.jpeg"/><Relationship Id="rId4" Type="http://schemas.openxmlformats.org/officeDocument/2006/relationships/image" Target="../media/image62.jpeg"/><Relationship Id="rId9" Type="http://schemas.openxmlformats.org/officeDocument/2006/relationships/image" Target="../media/image67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jpeg"/><Relationship Id="rId3" Type="http://schemas.openxmlformats.org/officeDocument/2006/relationships/image" Target="../media/image68.jpeg"/><Relationship Id="rId7" Type="http://schemas.openxmlformats.org/officeDocument/2006/relationships/image" Target="../media/image72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jpeg"/><Relationship Id="rId5" Type="http://schemas.openxmlformats.org/officeDocument/2006/relationships/image" Target="../media/image70.jpeg"/><Relationship Id="rId4" Type="http://schemas.openxmlformats.org/officeDocument/2006/relationships/image" Target="../media/image6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eg"/><Relationship Id="rId7" Type="http://schemas.openxmlformats.org/officeDocument/2006/relationships/image" Target="../media/image78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eg"/><Relationship Id="rId5" Type="http://schemas.openxmlformats.org/officeDocument/2006/relationships/image" Target="../media/image76.jpeg"/><Relationship Id="rId4" Type="http://schemas.openxmlformats.org/officeDocument/2006/relationships/image" Target="../media/image75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5.jpeg"/><Relationship Id="rId4" Type="http://schemas.openxmlformats.org/officeDocument/2006/relationships/image" Target="../media/image8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7310"/>
            <a:ext cx="12192000" cy="6850689"/>
          </a:xfrm>
        </p:spPr>
      </p:pic>
      <p:sp>
        <p:nvSpPr>
          <p:cNvPr id="5" name="Прямоугольник 4"/>
          <p:cNvSpPr/>
          <p:nvPr/>
        </p:nvSpPr>
        <p:spPr>
          <a:xfrm>
            <a:off x="1789611" y="1486041"/>
            <a:ext cx="7197635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Творческий проект в средней группе 60А «Почемучки» </a:t>
            </a:r>
            <a:r>
              <a:rPr lang="ru-RU" sz="5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«Дружба начинается с улыбки</a:t>
            </a:r>
            <a:r>
              <a:rPr lang="ru-RU" sz="5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».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</a:rPr>
              <a:t>Воспитатели: </a:t>
            </a:r>
            <a:r>
              <a:rPr lang="ru-RU" sz="2800" dirty="0" err="1" smtClean="0">
                <a:latin typeface="Times New Roman" panose="02020603050405020304" pitchFamily="18" charset="0"/>
              </a:rPr>
              <a:t>Лощинина</a:t>
            </a:r>
            <a:r>
              <a:rPr lang="ru-RU" sz="2800" dirty="0" smtClean="0">
                <a:latin typeface="Times New Roman" panose="02020603050405020304" pitchFamily="18" charset="0"/>
              </a:rPr>
              <a:t> Елена Борисовна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</a:rPr>
              <a:t>Кабликова Елена </a:t>
            </a:r>
            <a:r>
              <a:rPr lang="ru-RU" sz="2800" dirty="0" smtClean="0">
                <a:latin typeface="Times New Roman" panose="02020603050405020304" pitchFamily="18" charset="0"/>
              </a:rPr>
              <a:t>Руслановна</a:t>
            </a:r>
          </a:p>
          <a:p>
            <a:pPr algn="ctr"/>
            <a:r>
              <a:rPr lang="ru-RU" sz="2800" smtClean="0">
                <a:latin typeface="Times New Roman" panose="02020603050405020304" pitchFamily="18" charset="0"/>
              </a:rPr>
              <a:t>ГБОУ Школа №121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1869103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462212" y="114300"/>
            <a:ext cx="546735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Чтение художественной литературы: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М. </a:t>
            </a:r>
            <a:r>
              <a:rPr lang="ru-RU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Пляцковский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«Урок дружбы», </a:t>
            </a:r>
            <a:r>
              <a:rPr lang="ru-RU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Э.Успенский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«Крокодил Гена и его друзья», </a:t>
            </a:r>
            <a:b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В.Катаев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«Цветик - </a:t>
            </a:r>
            <a:r>
              <a:rPr lang="ru-RU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семицветик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», 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Л. Воронкова «Что сказала бы мама?», русская народная сказка «Лиса и журавль», </a:t>
            </a:r>
            <a:b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Э.Успенский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«Дядя Фёдор, пёс и кот»</a:t>
            </a:r>
            <a:endParaRPr lang="ru-RU" sz="2000" b="1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974" y="114300"/>
            <a:ext cx="2100263" cy="280035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9564" y="3236118"/>
            <a:ext cx="3870982" cy="290323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62527" y="2628242"/>
            <a:ext cx="3949499" cy="29621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9564" y="161389"/>
            <a:ext cx="3867149" cy="290036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61136"/>
            <a:ext cx="3222171" cy="2416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18320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87383" y="248194"/>
            <a:ext cx="1142999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Пальчиковые игры: </a:t>
            </a:r>
            <a:endParaRPr lang="ru-RU" sz="20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 гости к пальчику большому», «Апельсин», «Сороконожки», «Дружные пальчики», </a:t>
            </a:r>
            <a:endParaRPr lang="ru-RU" sz="20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Дружат в нашей группе». </a:t>
            </a:r>
            <a:endParaRPr lang="ru-RU" sz="20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7307" y="1483600"/>
            <a:ext cx="3393078" cy="25448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9814" y="1460493"/>
            <a:ext cx="3397568" cy="2548176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2107" y="4226451"/>
            <a:ext cx="3244675" cy="24335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3560" y="1463860"/>
            <a:ext cx="3393078" cy="254480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30627" y="4237725"/>
            <a:ext cx="3188291" cy="2391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30668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7326"/>
            <a:ext cx="12191999" cy="6850674"/>
          </a:xfrm>
        </p:spPr>
      </p:pic>
      <p:sp>
        <p:nvSpPr>
          <p:cNvPr id="5" name="Прямоугольник 4"/>
          <p:cNvSpPr/>
          <p:nvPr/>
        </p:nvSpPr>
        <p:spPr>
          <a:xfrm>
            <a:off x="12607" y="457201"/>
            <a:ext cx="120746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Сюжетно – ролевые игры: «Семья», «В кафе», «Детский сад</a:t>
            </a:r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», «Теремок» </a:t>
            </a:r>
            <a:endParaRPr lang="ru-RU" sz="28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4147" y="3800475"/>
            <a:ext cx="3523704" cy="2642779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69" y="1048648"/>
            <a:ext cx="3561439" cy="267107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1028" y="1060154"/>
            <a:ext cx="3379500" cy="253462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3558" y="3928887"/>
            <a:ext cx="3523706" cy="2642779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05143" y="1060154"/>
            <a:ext cx="3348816" cy="251161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1028" y="3787954"/>
            <a:ext cx="3467335" cy="2600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934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12191999" cy="6874650"/>
          </a:xfrm>
        </p:spPr>
      </p:pic>
      <p:sp>
        <p:nvSpPr>
          <p:cNvPr id="5" name="Прямоугольник 4"/>
          <p:cNvSpPr/>
          <p:nvPr/>
        </p:nvSpPr>
        <p:spPr>
          <a:xfrm>
            <a:off x="3187336" y="182881"/>
            <a:ext cx="7184573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Мирилки</a:t>
            </a:r>
            <a:r>
              <a:rPr lang="ru-RU" sz="24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– которые помогают детям помириться. 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336" y="633269"/>
            <a:ext cx="3962401" cy="29718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42662" y="633269"/>
            <a:ext cx="3897085" cy="292281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336" y="3737697"/>
            <a:ext cx="3962401" cy="298767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9783" y="3737697"/>
            <a:ext cx="3897085" cy="292281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4505" y="3804713"/>
            <a:ext cx="3718373" cy="2855797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4480747" y="1515291"/>
            <a:ext cx="3761915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Чтобы солнце улыбалось,</a:t>
            </a:r>
            <a:b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Нас с тобой согреть старалось,</a:t>
            </a:r>
            <a:b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Нужно просто стать добрей,</a:t>
            </a:r>
            <a:b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 мириться нам скорей!</a:t>
            </a:r>
            <a:b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44910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738" y="257900"/>
            <a:ext cx="3544389" cy="265829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4035" y="3001008"/>
            <a:ext cx="2625635" cy="350084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24975" y="3614963"/>
            <a:ext cx="2393224" cy="31909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93827" y="257900"/>
            <a:ext cx="2324372" cy="309916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9864" y="2369274"/>
            <a:ext cx="4393474" cy="3295106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807131" y="444137"/>
            <a:ext cx="378822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Рисование</a:t>
            </a:r>
          </a:p>
          <a:p>
            <a:pPr algn="ctr"/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«Поляна Дружбы»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3028661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083143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985407" y="365126"/>
            <a:ext cx="615859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Рисование: «Мои друзья»</a:t>
            </a:r>
            <a:endParaRPr lang="ru-RU" sz="2400" b="1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45606" y="626967"/>
            <a:ext cx="3142789" cy="235709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73505" y="3592752"/>
            <a:ext cx="2093735" cy="279164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7120" y="3651241"/>
            <a:ext cx="2101217" cy="280162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5970" y="414275"/>
            <a:ext cx="2147207" cy="286294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07187" y="3277217"/>
            <a:ext cx="2184762" cy="291301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6059" y="839353"/>
            <a:ext cx="3422088" cy="256656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0577" y="3452465"/>
            <a:ext cx="2193351" cy="2924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38836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3250" y="4215744"/>
            <a:ext cx="3314169" cy="186422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71579" y="3720728"/>
            <a:ext cx="3709150" cy="2781864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4416" y="1187334"/>
            <a:ext cx="5039971" cy="2623507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>
          <a:xfrm>
            <a:off x="2871788" y="190772"/>
            <a:ext cx="59294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Досуг «Добрая сказка о дружбе»</a:t>
            </a:r>
            <a:endParaRPr lang="ru-RU" sz="2400" dirty="0"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125" y="740800"/>
            <a:ext cx="3371111" cy="2528333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0157" y="409298"/>
            <a:ext cx="4400520" cy="2648039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637" y="3542556"/>
            <a:ext cx="4017614" cy="2500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1158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12192000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13166" y="146717"/>
            <a:ext cx="3878834" cy="27539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23" y="3390319"/>
            <a:ext cx="4534864" cy="27981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523" y="128588"/>
            <a:ext cx="3696154" cy="277211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4013" y="3416344"/>
            <a:ext cx="4928206" cy="277211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9972" y="452746"/>
            <a:ext cx="4032056" cy="2268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475056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169" y="3343275"/>
            <a:ext cx="4133850" cy="31003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67613" y="307180"/>
            <a:ext cx="4162425" cy="312181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7221" y="1072188"/>
            <a:ext cx="3486149" cy="261461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68531" y="3679029"/>
            <a:ext cx="3800473" cy="285035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257549" y="57150"/>
            <a:ext cx="431006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</a:rPr>
              <a:t>Дидактические игры: «Радуга», «Цветик-</a:t>
            </a:r>
            <a:r>
              <a:rPr lang="ru-RU" sz="2000" b="1" dirty="0" err="1" smtClean="0">
                <a:latin typeface="Times New Roman" panose="02020603050405020304" pitchFamily="18" charset="0"/>
              </a:rPr>
              <a:t>семицветик</a:t>
            </a:r>
            <a:r>
              <a:rPr lang="ru-RU" sz="2000" b="1" dirty="0" smtClean="0">
                <a:latin typeface="Times New Roman" panose="02020603050405020304" pitchFamily="18" charset="0"/>
              </a:rPr>
              <a:t>», «В гости к коту Леопольду»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7081988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54723" y="2318143"/>
            <a:ext cx="2807494" cy="374332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0237" y="1651396"/>
            <a:ext cx="2666405" cy="35552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7754" y="1936749"/>
            <a:ext cx="2490788" cy="332105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100513" y="1328739"/>
            <a:ext cx="361473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Рисование </a:t>
            </a:r>
          </a:p>
          <a:p>
            <a:pPr algn="ctr"/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«Цветик-</a:t>
            </a:r>
            <a:r>
              <a:rPr lang="ru-RU" sz="24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семицветик</a:t>
            </a:r>
            <a:r>
              <a:rPr lang="ru-RU" sz="24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04792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6711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31074" y="862149"/>
            <a:ext cx="1132549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Актуальность темы: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8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just"/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Дружба </a:t>
            </a: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личные бескорыстные взаимоотношения между людьми, основанные на любви, доверии, искренности, взаимных симпатиях, общих интересах и увлечениях. Обязательными признаками дружбы являются взаимность, доверие и терпение. На сегодняшний день проблема жестокости и равнодушия в молодежной среде становится все более очевидной. Основа гуманного отношения к людям - способность к сопереживанию, к сочувствию - проявляется в самых разных жизненных ситуациях. Поэтому у детей нужно формировать не только представления о должном поведении, а прежде всего нравственные чувства.</a:t>
            </a:r>
            <a:b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612815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7" y="0"/>
            <a:ext cx="12182353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65760" y="1"/>
            <a:ext cx="11826239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Цель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проекта: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Формировать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у детей понятие о том, что значит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уметь</a:t>
            </a:r>
          </a:p>
          <a:p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дружить, установить дружеские отношения между сверстниками.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0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</a:t>
            </a:r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2000" b="1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ru-RU" sz="20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Задачи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Образовательные: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формировать представления детей о дружбе между людьми; 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учить детей дружеским формам взаимодействия; 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учить считаться с желаниями сверстников, ограничивая свои желания; 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расширять и систематизировать знания о культуре поведения и взаимоотношениях между людьми. 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Развивающие: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развивать социально-коммуникативные качества; 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развивать эмоциональную сторону детской личности; 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развивать творческие и речевые способности детей. 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Воспитательные: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воспитывать потребность проявлять доброту, заботу, внимание, сочувствие, оказывать взаимопомощь; </a:t>
            </a:r>
            <a:b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- воспитывать здоровый дух соперничества и способствовать сплочению коллектива. </a:t>
            </a: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7398" y="978810"/>
            <a:ext cx="3554305" cy="2665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36444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46304" y="117693"/>
            <a:ext cx="11935968" cy="70480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реализации проекта: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1.Беседа: «Умейте дружбой дорожить».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Конспект НОД в средней группе «С чего начинается дружба».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Чтение художественной литературы: М.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Пляцковский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«Урок дружбы»,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Э.Успенский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«Крокодил Гена и его друзья»,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В.Катаев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«Цветик -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семицветик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Л. Воронкова «Что сказала бы мама?», русская народная сказка «Лиса и журавль»,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Э.Успенский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«Дядя Фёдор, пёс и кот» (главы из книги).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Инсценировка сказки «Заюшкина избушка».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Дидактические игры: «Добрые и вежливые слова», «Передай своё настроение», «Угадай настроение», «Скажи, кто твой друг?» (узнать друга по описанию), «Да - нет», «Дорисуй рисунок».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Пословицы и поговорки о дружбе.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Заучивание стихотворений о дружбе.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8.Пальчиковые игры: «В гости к пальчику большому», «Апельсин», «Сороконожки», «Дружные пальчики», «Дружат в нашей группе».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Подвижные игры: «Котята и щенята», «Найди себе пару», «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Лавата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», «Подтолкни шарик», «Теремок».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Сюжетно – ролевые игры: «Семья», «В кафе», «Детский сад».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11.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Мирилки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которые помогают детям помириться. 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Предполагаемый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результат: Сплочение коллектива, проявление доброты, заботы, внимания, сочувствия, оказание взаимопомощи. </a:t>
            </a:r>
            <a:b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704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677887" y="627017"/>
            <a:ext cx="867591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Беседа: «Умейте дружбой дорожить». </a:t>
            </a:r>
            <a:b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4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214" y="1544314"/>
            <a:ext cx="3805271" cy="290685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01520" y="1646309"/>
            <a:ext cx="3951516" cy="29636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87016" y="4026345"/>
            <a:ext cx="3775540" cy="283165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325980" y="1544315"/>
            <a:ext cx="48180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Дружба – это теплый ветер,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Дружба – это светлый мир.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Дружба – солнце на рассвете,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Для души веселый пир.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Дружба – это только счастье.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Дружба у людей одна.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дружбой не страшны ненастья,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С дружбой жизнь весной полна.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255433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152"/>
            <a:ext cx="12192000" cy="6843847"/>
          </a:xfrm>
        </p:spPr>
      </p:pic>
      <p:sp>
        <p:nvSpPr>
          <p:cNvPr id="5" name="Прямоугольник 4"/>
          <p:cNvSpPr/>
          <p:nvPr/>
        </p:nvSpPr>
        <p:spPr>
          <a:xfrm>
            <a:off x="966651" y="770709"/>
            <a:ext cx="9679578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Инсценировка сказки «</a:t>
            </a:r>
            <a:r>
              <a:rPr lang="ru-RU" sz="32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Заюшкина</a:t>
            </a:r>
            <a: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избушка». </a:t>
            </a:r>
            <a:br>
              <a:rPr lang="ru-RU" sz="3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32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6440" y="3849689"/>
            <a:ext cx="3577535" cy="2683151"/>
          </a:xfrm>
          <a:prstGeom prst="rect">
            <a:avLst/>
          </a:prstGeom>
        </p:spPr>
      </p:pic>
      <p:pic>
        <p:nvPicPr>
          <p:cNvPr id="1026" name="Picture 2" descr="E:\фото сре\IMG_20210526_102612_resized_20210526_11274122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47805" y="1371705"/>
            <a:ext cx="2676824" cy="247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фото сре\IMG_20210526_102441_resized_20210526_11274044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055" y="1309318"/>
            <a:ext cx="2744217" cy="2540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фото сре\IMG_20210526_102513_resized_20210526_112740858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73047" y="3766988"/>
            <a:ext cx="3077126" cy="2848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фото сре\IMG_20210526_102630_resized_20210526_112741578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95730" y="1361497"/>
            <a:ext cx="3248014" cy="2436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20565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224"/>
            <a:ext cx="12192000" cy="6843776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4757" y="371428"/>
            <a:ext cx="4026626" cy="301997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0461" y="3290501"/>
            <a:ext cx="2537125" cy="338283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263" y="3236352"/>
            <a:ext cx="2577737" cy="343698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84757" y="3723361"/>
            <a:ext cx="4026626" cy="301997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67273" y="371428"/>
            <a:ext cx="2595795" cy="346106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4559591" y="911917"/>
            <a:ext cx="2399435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Дидактические игры: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«Добрые и вежливые слова»,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«Скажи, кто твой друг?»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0352445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1715"/>
            <a:ext cx="1232262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39634" y="103890"/>
            <a:ext cx="1157369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Д\И: «Передай своё настроение», «Угадай настроение»,  «Да - нет», «Дорисуй рисунок». </a:t>
            </a:r>
            <a:br>
              <a:rPr lang="ru-RU" sz="28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28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49788" y="706412"/>
            <a:ext cx="2250169" cy="300022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513" y="808869"/>
            <a:ext cx="2210344" cy="2947125"/>
          </a:xfrm>
          <a:prstGeom prst="rect">
            <a:avLst/>
          </a:prstGeom>
        </p:spPr>
      </p:pic>
      <p:sp>
        <p:nvSpPr>
          <p:cNvPr id="9" name="AutoShape 2" descr="https://mail.yandex.ru/message_part/IMG-20210524-WA0011.jpg?_uid=135527375&amp;name=IMG-20210524-WA0011.jpg&amp;hid=1.2&amp;ids=175921860444211547&amp;no_disposition=y&amp;exif_rotate=y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4" descr="https://mail.yandex.ru/message_part/IMG-20210524-WA0011.jpg?_uid=135527375&amp;name=IMG-20210524-WA0011.jpg&amp;hid=1.2&amp;ids=175921860444211547&amp;no_disposition=y&amp;exif_rotate=y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23313" y="3755994"/>
            <a:ext cx="2325187" cy="291505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7" y="3946595"/>
            <a:ext cx="3368723" cy="2526542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01544" y="943254"/>
            <a:ext cx="3368723" cy="252654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27582" y="3892816"/>
            <a:ext cx="3437290" cy="2577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7053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50223"/>
            <a:ext cx="12192000" cy="7008223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4852990" y="628650"/>
            <a:ext cx="5848348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Дидактическая игра: «Да-да-да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Нет-нет - нет</a:t>
            </a:r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Воспитатель: задает вопросы, а дети отвечают хором.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1.Сильные руки бросятся в драку (нет-нет - нет)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2.Добрые руки погладят собаку (да-да-да)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3.Умные руки умеют играть (да-да-да)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4.Добрые руки будут обижать (нет-нет-нет)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5.Ласковые руки умеют лечить (да-да-да)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6.Сильные руки будут дразнить (нет-нет-нет)</a:t>
            </a:r>
            <a:b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7.Будем крепко мы дружить (да - да -да)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576" y="85727"/>
            <a:ext cx="4033838" cy="298537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516" y="3353888"/>
            <a:ext cx="4360474" cy="32703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15173" y="3416197"/>
            <a:ext cx="4360475" cy="3270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73367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825</TotalTime>
  <Words>327</Words>
  <Application>Microsoft Office PowerPoint</Application>
  <PresentationFormat>Произвольный</PresentationFormat>
  <Paragraphs>39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стационарный дс293</cp:lastModifiedBy>
  <cp:revision>29</cp:revision>
  <dcterms:created xsi:type="dcterms:W3CDTF">2021-05-24T10:25:38Z</dcterms:created>
  <dcterms:modified xsi:type="dcterms:W3CDTF">2021-06-04T13:29:06Z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1791306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