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4" r:id="rId3"/>
    <p:sldId id="285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6" r:id="rId3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6/4/2021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" y="609600"/>
            <a:ext cx="8686800" cy="2152650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«Их именами названы улицы родного города»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38400" y="3048000"/>
            <a:ext cx="4267200" cy="32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368120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Екатерина Зеленко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76400"/>
            <a:ext cx="5181600" cy="5029199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Заместитель командира эскадрильи бомбардировочного авиаполка. В Воронеже окончила авиационный техникум и аэроклуб. Совершила 40 боевых вылетов, участвовала в 12 воздушных боях. Командовала группой, уничтожившей 45 танков и 20 автомобилей. Во время атаки немцев сбила один самолёт, а когда у неё закончился боезапас, тараном уничтожила второй, но при этом погибла сама. Единственная женщина, совершившая воздушный таран.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5871846" y="2133600"/>
            <a:ext cx="2814954" cy="31241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4069337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Яков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Крейзер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5029200" cy="5105400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Генерал армии. Родился в Воронеже в семье мелкого торговца. В начале Великой Отечественной войны был полковником, командиром 1-й Московской мотострелковой дивизии. За подвиг на Березине у города Борисова ему присвоено звание Героя Советского Союза — первому из воронежцев в годы Великой Отечественной войны. Командовал 3-й, 22-й гвардейской и 51-й армиями,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послевоенные годы — войсками ряда военных округов, работал в аппарате Министерства обороны.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08860" y="1905000"/>
            <a:ext cx="2877940" cy="4191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990621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Семен Кривошеин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5257800" cy="5257800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Герой Советского Союза, генерал-лейтенант танковых войск. Родился в Воронеже в семье ремесленника. В 19 лет вступил в ряды Красной армии в стрелковый полк Воронежской губернии. В 1944 году Кривошеин был назначен командиром 1-го механизированного корпуса и принял участие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Проскуровско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-Черновицкой, Белорусской, Висло-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Одерской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Берлинской наступательных операциях. Особенно отличился при форсировании реки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Щара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освобождении Слонима, Бреста и Берлина.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60878" y="1905000"/>
            <a:ext cx="2691286" cy="3962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9149170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Валентин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Куколкин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600200"/>
            <a:ext cx="5486400" cy="5029199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Разведчик батальона народного ополчения. Родился и жил в Воронеже на улице Мало-Московской. Работал мотористом на Воронежском механическом заводе, параллельно являлся внештатным заведующим военного отдела Ворошиловского райкома ВЛКСМ. В составе сводного отряда ополченцев участвовал в боях за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Чижовку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Группа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Куколкина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штурмом взяла четыре дома, но в конце сражения его тяжело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ранили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Посмертно награжден орденом.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43600" y="1828800"/>
            <a:ext cx="2834641" cy="3886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8475367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Даниил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Куцыгин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5257800" cy="5029200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Секретарь Ворошиловского РК ВКП(б) Воронежа, комиссар батальона народного ополчения, старший политрук. Участвовал в обороне железнодорожных мостов у Отрожки, особенно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проявил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себя в боях за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Чижовку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Накануне одного из наступлений командира взвода ранило,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Куцыгин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взял руководство на себя и повёл бойцов вперёд. Его ополченцы ворвались в полуразрушенный дом и заняли его, а сам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Куцыгин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был убит снайпером. Посмертно награжден орденом красного Знамени.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5715000" y="2057400"/>
            <a:ext cx="3301492" cy="3403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4030101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Емельян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Лишенко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Старший лейтенант, командир батальона. На фронт попал в составе Воронежского добровольческого полка. Играл в полковом оркестре и был командиром разведывательной роты. В конце воины командовал батальоном гвардейской механизированной бригады, которая дошла до Венгрии. Погиб в 1945 году там же. Оказавшись в окружении, вызвал на себя огонь артиллерии.</a:t>
            </a:r>
          </a:p>
        </p:txBody>
      </p:sp>
    </p:spTree>
    <p:extLst>
      <p:ext uri="{BB962C8B-B14F-4D97-AF65-F5344CB8AC3E}">
        <p14:creationId xmlns:p14="http://schemas.microsoft.com/office/powerpoint/2010/main" xmlns="" val="22399053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Константин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Массалитинов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5257800" cy="5029200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Композитор, народный артист СССР. Родился в Воронеже, окончил Воронежский музыкальный техникум по классам фортепиано и хорового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дерижирования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 параде в 1941 году в Воронеже руководил оркестром из 300 человек. В начале Великой Отечественной войны ушёл на фронт в составе 303-й стрелковой дивизии. Участвовал во многих сражениях, в том числе под Смоленском. После ранения вернулся на реабилитацию в Воронеж.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1818"/>
          <a:stretch/>
        </p:blipFill>
        <p:spPr>
          <a:xfrm>
            <a:off x="5715000" y="2286000"/>
            <a:ext cx="3178302" cy="3276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7683745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Иван Меркулов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5257800" cy="5029200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Младший сержант, наводчик ручного пулемета 312-го стрелкового полка стрелковой дивизии. Родился в селе Старая Ведуга Семилукского района. Работал в Воронеже на авиазаводе. Получив ранение, вернулся в родное село и оказался в оккупации. Ему удалось установить связь с партизанами и доставлять им продукты и оружие. На фронте с апреля 1943 года. В бою за Холм закрыл телом амбразуру пулемётного дзота и погиб. Посмертно удостоен звания Героя Советского Союза.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19855" y="1905000"/>
            <a:ext cx="2794654" cy="3962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9272117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Ревекка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Мухина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5791200" cy="4953000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Работала врачом в поликлинике в Воронеже, во время войны активно помогала солдатам и обычным горожанам. Когда фашисты ворвались в город, добровольно взяла на себя заботу о раненых, которые укрывались в школе № 29 (сейчас № 12) на улице 20-летия Октября. В тайне от немцев переправляла выздоравливающих на левый берег, чтобы они не стали пленниками. Была расстреляна немцами 10 августа 1942 года.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48400" y="2286000"/>
            <a:ext cx="2688336" cy="2667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6784217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Алексей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Небольсин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5257800" cy="5029200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Лейтенант, командир звена 145-го истребительного авиационного полка. Родился в селе Горенские Выселки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Верхнехавского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района. Жил в Воронеже, учился в семилетке и школе фабрично-заводского ученичества, работал слесарем на авиазаводе. В 1940 году окончил Борисоглебскую школу военных летчиков. Погиб 10 июля 1941 года, направив горящий самолёт на скопление автоцистерн противника под Мурманском. Посмертно награждён орденом Красного Знамени.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97685" y="1752600"/>
            <a:ext cx="2889115" cy="40736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7532080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Воро́неж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город в России, административный центр Воронежской области.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Расположен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берегах Воронежского водохранилища, реки Воронеж, в 8,5 километрах от впадения её в реку Дон, от Москвы — 534 км.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2400300" y="4038600"/>
            <a:ext cx="4343400" cy="24250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3174056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Митрофан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Неделин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4800600" cy="4983162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Герой Советского Союза. Маршал. Родился в городе Борисоглебск Воронежской области. Происходил из дворянского рода 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Неделиных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Начал службу в Красной Армии ещё до войны. Был заместителем начальника и начальником артиллерии армии на Южном и Северно-Кавказском фронтах, заместителем командующего артиллерией Северно-Кавказского фронта и командиром артиллерийского корпуса.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20591" y="1600200"/>
            <a:ext cx="3238500" cy="4857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9482106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Сергей Новиков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5105400" cy="5029200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Сержант, командир отделения автоматчиков 550-го стрелкового полка стрелковой дивизии. Родился в селе Петровка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Усманского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района. Переехал в Воронеж, где окончил семь классов школы и школу фабрично-заводского ученичества. Командовал отделением автоматчиков. В критический момент боя на улицах Мелитополя Новиков заменил собой раненого командира взвода, после чего, руководя подразделением, отразил 18 немецких контратак. Был тяжело ранен в бою и скончался в 1943 году.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70962" y="1752600"/>
            <a:ext cx="2801983" cy="4191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7668796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Георгий Одинцов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5257800" cy="5105400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Маршал артиллерии. Родился в Воронеже. В Великую Отечественную войну вступил в должности командира артиллерийского полка. Воевал на Северном и Ленинградском фронтах, был одним из организаторов обороны Ленинграда. Под его командованием артиллерия фронта и Балтийского флота вела успешную контрбатарейную борьбу с осадной артиллерией немцев. Возглавлял артиллерию 54-й армии, затем фронта. После войны работал в аппарате Министерства обороны.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15000" y="1579418"/>
            <a:ext cx="3171825" cy="4762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6852419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Семён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Перевёрткин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5257800" cy="5105400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Герой Советского Союза, генерал-полковник. Родился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крестьянской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семье в городе Анна. Окончил там начальную школу и начал работать. В Красной Армии с апреля 1921 года, на Великой Отечественной войне — с 1941 года. На заключительном этапе войны командовал 79-м стрелковым корпусом, воины которого отличились при штурме Берлина. В послевоенные годы работал первым заместителем министра внутренних дел СССР.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39453" y="1905000"/>
            <a:ext cx="2747347" cy="4038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35447779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Василий Путилин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5715000" cy="5029200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Родился в селе Приозёрное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Усманского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уезда в крестьянской семье. С 1941 года работал аппаратчиком на Воронежском заводе синтетического каучука имени Кирова. В 1942 году вступил в ряды Красной Армии. Особо отличился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Черниговско-Припятской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операции Битвы за Днепр. В 1943 году при прорыве вражеской обороны у села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Клинцы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Путилин первым поднялся в атаку и своим примером увлёк за собой взвод, обеспечив продвижение батальона.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24600" y="1981200"/>
            <a:ext cx="2494650" cy="35370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71240521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Лидия Рябцева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5181600" cy="5029200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Красноармеец, наводчица установки 4-го зенитно-пулеметного полка 3-й дивизии ПВО. Родилась в Воронеже. После окончания семилетней школы работала разметчицей на заводе имени Коминтерна, была комсоргом цеха и параллельно училась в вечерней школе. Добровольно пошла на фронт. В 1942 году сбила самолет противника и подбила второй. Погибла от прямого попадания бомбы в установку. Посмертно награждена орденом Отечественной войны.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41529" y="1752600"/>
            <a:ext cx="2866053" cy="42130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8684354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Андрей Санников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Воронежский пионер. Подобрав на поле боя оружие, занял позицию 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Вогрэсовской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дамбы и открыл огонь по фашистам. Погиб 8 июля 1942 года. В его честь назван переулок Андрюши Санникова.</a:t>
            </a:r>
          </a:p>
        </p:txBody>
      </p:sp>
    </p:spTree>
    <p:extLst>
      <p:ext uri="{BB962C8B-B14F-4D97-AF65-F5344CB8AC3E}">
        <p14:creationId xmlns:p14="http://schemas.microsoft.com/office/powerpoint/2010/main" xmlns="" val="2460637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Анна Скоробогатько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5410200" cy="5105400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Боец народного ополчения в Воронеже. Окончила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алексеевскую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среднюю школу, после чего поступила в Воронежский зооветеринарный институт. Во время Великой отечественной войны добровольно вступила в Воронежский истребительный батальон, где работала санинструктором. Во время сражений на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Чижовском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плацдарме была смертельно ранена, когда спасала жизнь комиссара истребительного батальона Лаврова.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94221" y="1828800"/>
            <a:ext cx="2692579" cy="381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55987441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Константин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Стрелюк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5181600" cy="5105400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Разведчик партизанского соединения. Родился и вырос в Воронеже, жил на улице Володарского и учился в школе №1 (сейчас №11). В начале войны был бойцом истребительного батальона. В 1942 окончил разведшколу в Ельце и стал партизаном. Отличился во многих боях. Награждён орденом Отечественной войны I степени. Погиб в Карпатах во время боя с немецко-фашистскими захватчиками.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5715000" y="1981200"/>
            <a:ext cx="2807469" cy="3505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89280746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Константин Феоктистов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5334000" cy="5105400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Герой Советского Союза, летчик-космонавт СССР. Родился в Воронеже в семье служащего. Во время Великой Отечественной войны бросил учёбу и ушёл на фронт. Вступил в истребительный отряд, затем стал разведчиком. Пробирался в кварталы Воронежа, занятые фашистами, доставляя сведения о противнике. В тылу врага попал в плен к эсэсовцем, был тяжело ранен, но выжил. После госпиталя и окончания войны продолжил обучение и стал космонавтом.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43600" y="1828800"/>
            <a:ext cx="3014843" cy="4038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912633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год в России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отмечают День Победы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окончание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Великой Отечественной войны.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Воронеже, как и в других городах,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проходят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праздничные шествия, массовые гуляния и салют в память о тех, кто защищал свою страну.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мы узнаем,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 честь каких героев войны названы улицы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5120640"/>
            <a:ext cx="9144000" cy="3474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5934254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Николай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Шендриков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5257800" cy="5029200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Младший лейтенант, командир взвода 53-й гвардейской танковой бригады. Родился в селе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Меловатке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Семилукского района в крестьянской семье. Окончил 7 классов, потом работал слесарем на Воронежском авиационном заводе имени Калинина. Начал службу в Советской Армии с 1941 года. На боевом счету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Шендрикова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14 уничтоженных танков, 7 орудий и 12 станковых пулемётов противника. Погиб при штурме Берлина. Звание Героя Советского Союза присвоено посмертно.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21940" y="1752600"/>
            <a:ext cx="2871787" cy="42260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423289242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429000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1371600"/>
            <a:ext cx="91440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636587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Иван Артамонов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752600"/>
            <a:ext cx="4953000" cy="4525963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Герой Советского Союза, командир батальона 25-го гвардейского стрелкового полка. Родился в семье крестьянина в селе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Староживотинное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Рамонского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района. После учительских курсов работал учителем. В 1943 году во главе подразделения первым переправился через Десну, где вместе с партизанами построил переправу. Его батальон успешно форсировал Днепр и удержал захваченный плацдарм. Во время тяжёлого боя Артамонов был тяжело ранен, после чего скончался в госпитале.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39916" y="1452274"/>
            <a:ext cx="3346884" cy="44497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6618314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Василий Богачёв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5257800" cy="4952999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Капитан, командир батальона 10-й танковой бригады. Родился в крестьянской семье в селе Русская Гвоздёвка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Рамонского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района. Работал сварщиком на Механическом заводе, а по вечерам учился при партийной школе. Во время Великой Отечественной войны капитан Богачёв совершил один из первых в истории Великой Отечественной войны одиночный танковый таран. В декабре 1941 года ему было присвоено звание Героя Советского Союза посмертно.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5950670" y="1600200"/>
            <a:ext cx="2736130" cy="42211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5518451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Николай Бурденко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4648200" cy="5105399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Генерал-полковник медицинской службы, первый президент Академии медицинских наук. В 1918 году переехал в Воронеж, где стал одним из инициаторов создания Воронежского университета. Принимал активное участие в организации военных госпиталей Красной Армии. Организовал курсы для студентов и врачей по военно-полевой хирургии и создал школу для среднего медицинского персонала — медицинских сестёр. В годы Великой Отечественной  войны — Главный хирург Красной Армии.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5569527" y="1572491"/>
            <a:ext cx="3124200" cy="42672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3576238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Михаил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Вайцеховский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600200"/>
            <a:ext cx="5334000" cy="4952999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Полковник, командир Воронежского добровольческого коммунистического полка 1-й гвардейской стрелковой дивизии. Перед войной жил с семьёй в Больничном переулке в Воронеже и руководил строительной конторой металлоконструкций. В конце февраля 1942 года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Вайцеховский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возглавил атаку 1-го батальона у села Лески. Был тяжело ранен разорвавшейся немецкой миной и умер в госпитале. Но его полк поднялся в атаку и освободил село от захватчиков.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834756" y="1752600"/>
            <a:ext cx="2852044" cy="39334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40864131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Андрей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Витрук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5105400" cy="5029199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Герой Советского Союза, генерал-майор авиации. В 1934 году окончил Борисоглебскую военную школу лётчиков, а в 1941 году — Военно-воздушную академию, после чего попал на фронт. Был командиром штурмового авиационного полка и дивизии, лётчики которой отличились в ходе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Острогожско-Россошанской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Белгородско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-Харьковской, Киевской, Ясско-Кишинёвской, Белградской операций. После войны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Витрук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командовал авиационной дивизией.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92088" y="1905000"/>
            <a:ext cx="3094712" cy="4038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25593233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Алексей Геращенко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Политрук роты. Родился и вырос в Воронеже. Сначала работал в депо станции «Отрожка», затем на строительстве завода «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Электросигнал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 Потом стал работать на самом заводе слесарем и секретарем комсомольского бюро. До войны был начальником цеха. В первые дни объявления начала боевых действий ушёл на фронт, где стал политруком. Погиб 9 марта 1942 года во время сражения под Смоленском.</a:t>
            </a:r>
          </a:p>
        </p:txBody>
      </p:sp>
    </p:spTree>
    <p:extLst>
      <p:ext uri="{BB962C8B-B14F-4D97-AF65-F5344CB8AC3E}">
        <p14:creationId xmlns:p14="http://schemas.microsoft.com/office/powerpoint/2010/main" xmlns="" val="7476014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1687</Words>
  <Application>Microsoft Office PowerPoint</Application>
  <PresentationFormat>Экран (4:3)</PresentationFormat>
  <Paragraphs>61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Office Theme</vt:lpstr>
      <vt:lpstr>«Их именами названы улицы родного города»</vt:lpstr>
      <vt:lpstr>Слайд 2</vt:lpstr>
      <vt:lpstr>Слайд 3</vt:lpstr>
      <vt:lpstr>Иван Артамонов</vt:lpstr>
      <vt:lpstr>Василий Богачёв</vt:lpstr>
      <vt:lpstr>Николай Бурденко</vt:lpstr>
      <vt:lpstr>Михаил Вайцеховский</vt:lpstr>
      <vt:lpstr>Андрей Витрук </vt:lpstr>
      <vt:lpstr>Алексей Геращенко</vt:lpstr>
      <vt:lpstr>Екатерина Зеленко</vt:lpstr>
      <vt:lpstr>Яков Крейзер</vt:lpstr>
      <vt:lpstr>Семен Кривошеин</vt:lpstr>
      <vt:lpstr>Валентин Куколкин</vt:lpstr>
      <vt:lpstr>Даниил Куцыгин</vt:lpstr>
      <vt:lpstr>Емельян Лишенко</vt:lpstr>
      <vt:lpstr>Константин Массалитинов</vt:lpstr>
      <vt:lpstr>Иван Меркулов</vt:lpstr>
      <vt:lpstr>Ревекка Мухина</vt:lpstr>
      <vt:lpstr>Алексей Небольсин</vt:lpstr>
      <vt:lpstr>Митрофан Неделин</vt:lpstr>
      <vt:lpstr>Сергей Новиков</vt:lpstr>
      <vt:lpstr>Георгий Одинцов</vt:lpstr>
      <vt:lpstr>Семён Перевёрткин</vt:lpstr>
      <vt:lpstr>Василий Путилин</vt:lpstr>
      <vt:lpstr>Лидия Рябцева</vt:lpstr>
      <vt:lpstr>Андрей Санников</vt:lpstr>
      <vt:lpstr>Анна Скоробогатько</vt:lpstr>
      <vt:lpstr>Константин Стрелюк</vt:lpstr>
      <vt:lpstr>Константин Феоктистов</vt:lpstr>
      <vt:lpstr>Николай Шендриков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User</cp:lastModifiedBy>
  <cp:revision>10</cp:revision>
  <dcterms:modified xsi:type="dcterms:W3CDTF">2021-06-04T07:46:47Z</dcterms:modified>
</cp:coreProperties>
</file>