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4DE7B-36B2-461A-B41C-3137800D83AB}" type="datetimeFigureOut">
              <a:rPr lang="ru-RU" smtClean="0"/>
              <a:t>12.04.2021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764F8C-59DD-4BEA-A1A9-605BCB4F9BD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0" Type="http://schemas.openxmlformats.org/officeDocument/2006/relationships/image" Target="../media/image24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Лексико-грамматические упражнения</a:t>
            </a: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 «Домашние животные»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Составила: учитель-логопед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Абакумова И.А.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Назови, кто это?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ош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980728"/>
            <a:ext cx="1733360" cy="1934863"/>
          </a:xfrm>
        </p:spPr>
      </p:pic>
      <p:pic>
        <p:nvPicPr>
          <p:cNvPr id="1026" name="Picture 2" descr="https://i1.wp.com/nanovyygod.ru/wp-content/uploads/2016/12/Perros-Colo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196752"/>
            <a:ext cx="2520280" cy="1922614"/>
          </a:xfrm>
          <a:prstGeom prst="rect">
            <a:avLst/>
          </a:prstGeom>
          <a:noFill/>
        </p:spPr>
      </p:pic>
      <p:pic>
        <p:nvPicPr>
          <p:cNvPr id="1028" name="Picture 4" descr="https://thumbs.dreamstime.com/b/%D0%BB%D0%BE%D1%88%D0%B0-%D0%B8-%D0%BA%D0%BE%D0%BD%D0%B5%D0%BC%D0%B0%D1%82%D0%BA%D0%B0-%D0%B8-%D0%BE%D1%81-%D0%B5%D0%BD%D0%BE%D0%BA-%D0%B2%D0%B5%D0%BA%D1%82%D0%BE%D1%80-562777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692696"/>
            <a:ext cx="2348618" cy="2592288"/>
          </a:xfrm>
          <a:prstGeom prst="rect">
            <a:avLst/>
          </a:prstGeom>
          <a:noFill/>
        </p:spPr>
      </p:pic>
      <p:pic>
        <p:nvPicPr>
          <p:cNvPr id="1034" name="Picture 10" descr="https://ds05.infourok.ru/uploads/ex/0733/001158ca-9e6d895d/img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3429000"/>
            <a:ext cx="3816424" cy="2862318"/>
          </a:xfrm>
          <a:prstGeom prst="rect">
            <a:avLst/>
          </a:prstGeom>
          <a:noFill/>
        </p:spPr>
      </p:pic>
      <p:pic>
        <p:nvPicPr>
          <p:cNvPr id="1036" name="Picture 12" descr="https://ds02.infourok.ru/uploads/ex/03f8/00081a47-5644b4ea/hello_html_m5e6532e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5976" y="3284984"/>
            <a:ext cx="4608512" cy="3263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Назови, кто это?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свинь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24744"/>
            <a:ext cx="3998944" cy="2664296"/>
          </a:xfrm>
        </p:spPr>
      </p:pic>
      <p:pic>
        <p:nvPicPr>
          <p:cNvPr id="15362" name="Picture 2" descr="http://2.bp.blogspot.com/-HESdcFNuqGc/UH6s7KRhDJI/AAAAAAAAAVg/Mi_L3ZGGKW4/s1600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1268760"/>
            <a:ext cx="5040560" cy="3169252"/>
          </a:xfrm>
          <a:prstGeom prst="rect">
            <a:avLst/>
          </a:prstGeom>
          <a:noFill/>
        </p:spPr>
      </p:pic>
      <p:pic>
        <p:nvPicPr>
          <p:cNvPr id="15364" name="Picture 4" descr="https://ds04.infourok.ru/uploads/ex/02b4/00155f73-db922fca/img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293096"/>
            <a:ext cx="3096343" cy="2322258"/>
          </a:xfrm>
          <a:prstGeom prst="rect">
            <a:avLst/>
          </a:prstGeom>
          <a:noFill/>
        </p:spPr>
      </p:pic>
      <p:pic>
        <p:nvPicPr>
          <p:cNvPr id="15366" name="Picture 6" descr="https://knowledge-tree.ru/wp-content/uploads/img_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4293096"/>
            <a:ext cx="2448272" cy="2330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Догадайся, где чья голова?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90" name="Picture 6" descr="https://i.artfile.ru/1600x1200_526572_%5bwww.ArtFile.ru%5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2400000" cy="1800000"/>
          </a:xfrm>
          <a:prstGeom prst="rect">
            <a:avLst/>
          </a:prstGeom>
          <a:noFill/>
        </p:spPr>
      </p:pic>
      <p:pic>
        <p:nvPicPr>
          <p:cNvPr id="16392" name="Picture 8" descr="https://ky-ky.net/uploads/chinese-zodiac/koz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1556792"/>
            <a:ext cx="1800000" cy="1800000"/>
          </a:xfrm>
          <a:prstGeom prst="rect">
            <a:avLst/>
          </a:prstGeom>
          <a:noFill/>
        </p:spPr>
      </p:pic>
      <p:pic>
        <p:nvPicPr>
          <p:cNvPr id="16394" name="Picture 10" descr="https://i.simpalsmedia.com/999.md/BoardImages/900x900/6ec64be79d687eb068c767904e6f4c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772816"/>
            <a:ext cx="2232248" cy="1573701"/>
          </a:xfrm>
          <a:prstGeom prst="rect">
            <a:avLst/>
          </a:prstGeom>
          <a:noFill/>
        </p:spPr>
      </p:pic>
      <p:pic>
        <p:nvPicPr>
          <p:cNvPr id="16396" name="Picture 12" descr="https://i.pinimg.com/originals/6e/ba/8b/6eba8bd9a15607df1747125692d68cc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861048"/>
            <a:ext cx="1800000" cy="1800000"/>
          </a:xfrm>
          <a:prstGeom prst="rect">
            <a:avLst/>
          </a:prstGeom>
          <a:noFill/>
        </p:spPr>
      </p:pic>
      <p:pic>
        <p:nvPicPr>
          <p:cNvPr id="16398" name="Picture 14" descr="https://image.freepik.com/free-vector/cute-cat-head_9645-19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3888" y="4005064"/>
            <a:ext cx="1800000" cy="1800000"/>
          </a:xfrm>
          <a:prstGeom prst="rect">
            <a:avLst/>
          </a:prstGeom>
          <a:noFill/>
        </p:spPr>
      </p:pic>
      <p:pic>
        <p:nvPicPr>
          <p:cNvPr id="16400" name="Picture 16" descr="https://winx-fan.ru/800/600/https/image.freepik.com/free-vector/beagle-head-dog_84382-7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4208" y="4005064"/>
            <a:ext cx="180000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s://illustrators.ru/uploads/illustration/image/652903/main_652903_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2195736" cy="219573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59832" y="548680"/>
            <a:ext cx="3971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Помоги бабушке, назови малышей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 descr="https://ds05.infourok.ru/uploads/ex/1244/00031f83-d4d84323/hello_html_673d6b3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908720"/>
            <a:ext cx="1812783" cy="1800000"/>
          </a:xfrm>
          <a:prstGeom prst="rect">
            <a:avLst/>
          </a:prstGeom>
          <a:noFill/>
        </p:spPr>
      </p:pic>
      <p:pic>
        <p:nvPicPr>
          <p:cNvPr id="17416" name="Picture 8" descr="http://images6.fanpop.com/image/photos/37200000/William-the-Puppy-puppy-in-my-pocket-37235642-800-6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980728"/>
            <a:ext cx="2400000" cy="1800000"/>
          </a:xfrm>
          <a:prstGeom prst="rect">
            <a:avLst/>
          </a:prstGeom>
          <a:noFill/>
        </p:spPr>
      </p:pic>
      <p:pic>
        <p:nvPicPr>
          <p:cNvPr id="17418" name="Picture 10" descr="https://cache3.youla.io/files/images/780_780/5c/f2/5cf20230a0995d34675fa6e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980728"/>
            <a:ext cx="1800000" cy="1800000"/>
          </a:xfrm>
          <a:prstGeom prst="rect">
            <a:avLst/>
          </a:prstGeom>
          <a:noFill/>
        </p:spPr>
      </p:pic>
      <p:pic>
        <p:nvPicPr>
          <p:cNvPr id="17420" name="Picture 12" descr="https://img.labirint.ru/rcimg/5d1872f9546580f5f643ca12b758429a/1920x1080/comments_pic/0914/03labgi0l1238704068.jpg?1238704069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576" y="2852936"/>
            <a:ext cx="1308000" cy="1800000"/>
          </a:xfrm>
          <a:prstGeom prst="rect">
            <a:avLst/>
          </a:prstGeom>
          <a:noFill/>
        </p:spPr>
      </p:pic>
      <p:pic>
        <p:nvPicPr>
          <p:cNvPr id="17424" name="Picture 16" descr="https://stihi.ru/pics/2019/04/30/528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83768" y="2852936"/>
            <a:ext cx="2150859" cy="1800000"/>
          </a:xfrm>
          <a:prstGeom prst="rect">
            <a:avLst/>
          </a:prstGeom>
          <a:noFill/>
        </p:spPr>
      </p:pic>
      <p:pic>
        <p:nvPicPr>
          <p:cNvPr id="17428" name="Picture 20" descr="https://i.etsystatic.com/7821506/r/il/b3e358/492879162/il_570xN.492879162_596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2924944"/>
            <a:ext cx="1105603" cy="1800000"/>
          </a:xfrm>
          <a:prstGeom prst="rect">
            <a:avLst/>
          </a:prstGeom>
          <a:noFill/>
        </p:spPr>
      </p:pic>
      <p:pic>
        <p:nvPicPr>
          <p:cNvPr id="17430" name="Picture 22" descr="https://xn-----6kckiwadblcgjxwwirci4z.xn--p1ai/media/posts_admins/svinki/dovolnaya-svinka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4248" y="2852936"/>
            <a:ext cx="1800000" cy="1800000"/>
          </a:xfrm>
          <a:prstGeom prst="rect">
            <a:avLst/>
          </a:prstGeom>
          <a:noFill/>
        </p:spPr>
      </p:pic>
      <p:pic>
        <p:nvPicPr>
          <p:cNvPr id="17432" name="Picture 24" descr="https://i.pinimg.com/736x/61/74/93/6174933b3f832313ef37819ebac1458c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35696" y="4725144"/>
            <a:ext cx="1378125" cy="1800000"/>
          </a:xfrm>
          <a:prstGeom prst="rect">
            <a:avLst/>
          </a:prstGeom>
          <a:noFill/>
        </p:spPr>
      </p:pic>
      <p:pic>
        <p:nvPicPr>
          <p:cNvPr id="17434" name="Picture 26" descr="https://www.furzedowngallery.com/upload/images/shopprod/10379/little-grey-donkey_10379_main_size3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427984" y="4725144"/>
            <a:ext cx="133680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pickimage.ru/wp-content/uploads/images/detskie/farmerprofession/fermer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0"/>
            <a:ext cx="2088232" cy="20882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58947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Расскажи фермеру, чем нужно покормить животных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https://funforkids.ru/pictures/bhorse/horse009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16832"/>
            <a:ext cx="1756295" cy="1800000"/>
          </a:xfrm>
          <a:prstGeom prst="rect">
            <a:avLst/>
          </a:prstGeom>
          <a:noFill/>
        </p:spPr>
      </p:pic>
      <p:pic>
        <p:nvPicPr>
          <p:cNvPr id="18438" name="Picture 6" descr="https://png.pngtree.com/png-vector/20190130/ourlarge/pngtree-hand-drawn-grass-grass-elements-grassgrasslandlifelike-png-image_675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83768" y="1916832"/>
            <a:ext cx="1800000" cy="1800000"/>
          </a:xfrm>
          <a:prstGeom prst="rect">
            <a:avLst/>
          </a:prstGeom>
          <a:noFill/>
        </p:spPr>
      </p:pic>
      <p:pic>
        <p:nvPicPr>
          <p:cNvPr id="18440" name="Picture 8" descr="https://i.ytimg.com/vi/yzToVicMuV4/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5976" y="1988840"/>
            <a:ext cx="3200000" cy="1800000"/>
          </a:xfrm>
          <a:prstGeom prst="rect">
            <a:avLst/>
          </a:prstGeom>
          <a:noFill/>
        </p:spPr>
      </p:pic>
      <p:pic>
        <p:nvPicPr>
          <p:cNvPr id="7" name="Picture 6" descr="https://png.pngtree.com/png-vector/20190130/ourlarge/pngtree-hand-drawn-grass-grass-elements-grassgrasslandlifelike-png-image_675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4000" y="2060848"/>
            <a:ext cx="1800000" cy="1800000"/>
          </a:xfrm>
          <a:prstGeom prst="rect">
            <a:avLst/>
          </a:prstGeom>
          <a:noFill/>
        </p:spPr>
      </p:pic>
      <p:pic>
        <p:nvPicPr>
          <p:cNvPr id="18442" name="Picture 10" descr="https://clipart-best.com/img/rabbit/rabbit-clip-art-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293096"/>
            <a:ext cx="2267744" cy="1501247"/>
          </a:xfrm>
          <a:prstGeom prst="rect">
            <a:avLst/>
          </a:prstGeom>
          <a:noFill/>
        </p:spPr>
      </p:pic>
      <p:pic>
        <p:nvPicPr>
          <p:cNvPr id="9" name="Picture 6" descr="https://png.pngtree.com/png-vector/20190130/ourlarge/pngtree-hand-drawn-grass-grass-elements-grassgrasslandlifelike-png-image_675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4149080"/>
            <a:ext cx="1800000" cy="1800000"/>
          </a:xfrm>
          <a:prstGeom prst="rect">
            <a:avLst/>
          </a:prstGeom>
          <a:noFill/>
        </p:spPr>
      </p:pic>
      <p:pic>
        <p:nvPicPr>
          <p:cNvPr id="18444" name="Picture 12" descr="https://proza.ru/pics/2019/08/24/12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4149080"/>
            <a:ext cx="1756216" cy="1800000"/>
          </a:xfrm>
          <a:prstGeom prst="rect">
            <a:avLst/>
          </a:prstGeom>
          <a:noFill/>
        </p:spPr>
      </p:pic>
      <p:pic>
        <p:nvPicPr>
          <p:cNvPr id="11" name="Picture 6" descr="https://png.pngtree.com/png-vector/20190130/ourlarge/pngtree-hand-drawn-grass-grass-elements-grassgrasslandlifelike-png-image_6751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44000" y="4221088"/>
            <a:ext cx="180000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pickimage.ru/wp-content/uploads/images/detskie/farmerprofession/fermer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55768" y="0"/>
            <a:ext cx="2088232" cy="20882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827584" y="692696"/>
            <a:ext cx="61816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Расскажи, как домашние животные помогают фермеру.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1.bp.blogspot.com/-0z-Po2zkssY/XsE2bM1nixI/AAAAAAAACcA/Pu5eL4_rTwExsuNjl3VMt7ZM7eohf63agCLcBGAsYHQ/s1600/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3716814" cy="2520000"/>
          </a:xfrm>
          <a:prstGeom prst="rect">
            <a:avLst/>
          </a:prstGeom>
          <a:noFill/>
        </p:spPr>
      </p:pic>
      <p:pic>
        <p:nvPicPr>
          <p:cNvPr id="19460" name="Picture 4" descr="https://imrey.org/wp-content/uploads/2017/05/%D0%9E%D1%81%D0%BB%D0%B8%D0%B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124744"/>
            <a:ext cx="2693611" cy="2520000"/>
          </a:xfrm>
          <a:prstGeom prst="rect">
            <a:avLst/>
          </a:prstGeom>
          <a:noFill/>
        </p:spPr>
      </p:pic>
      <p:pic>
        <p:nvPicPr>
          <p:cNvPr id="19464" name="Picture 8" descr="https://thumbs.dreamstime.com/b/%D0%BE%D1%81%D0%B5%D0%BB-%D0%BA%D0%B0%D1%82%D0%B0%D0%BD%D0%B8%D1%8F-%D1%87%D0%B5%D0%BB%D0%BE%D0%B2%D0%B5%D0%BA%D0%B0-1343383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645024"/>
            <a:ext cx="2520000" cy="2520000"/>
          </a:xfrm>
          <a:prstGeom prst="rect">
            <a:avLst/>
          </a:prstGeom>
          <a:noFill/>
        </p:spPr>
      </p:pic>
      <p:pic>
        <p:nvPicPr>
          <p:cNvPr id="19466" name="Picture 10" descr="https://thumbs.dreamstime.com/b/%D0%B2%D0%B5%D1%80%D1%85%D0%BE%D0%B2%D0%B0%D1%8F-%D0%BE%D1%88%D0%B0-%D1%8C-%D1%87%D0%B5-%D0%BE%D0%B2%D0%B5%D0%BA%D0%B0-%D0%BE-%D0%BD%D0%B0-66021808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91680" y="4005064"/>
            <a:ext cx="1508000" cy="180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889</TotalTime>
  <Words>49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Лексико-грамматические упражнения</vt:lpstr>
      <vt:lpstr>Назови, кто это?</vt:lpstr>
      <vt:lpstr>Назови, кто это?</vt:lpstr>
      <vt:lpstr>Догадайся, где чья голова?</vt:lpstr>
      <vt:lpstr>Слайд 5</vt:lpstr>
      <vt:lpstr>Слайд 6</vt:lpstr>
      <vt:lpstr>Слайд 7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Лексико-грамматические упражнения</dc:title>
  <dc:creator>Sony</dc:creator>
  <cp:lastModifiedBy>Sony</cp:lastModifiedBy>
  <cp:revision>13</cp:revision>
  <dcterms:created xsi:type="dcterms:W3CDTF">2021-04-12T14:19:42Z</dcterms:created>
  <dcterms:modified xsi:type="dcterms:W3CDTF">2021-04-13T05:08:46Z</dcterms:modified>
</cp:coreProperties>
</file>