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5" r:id="rId2"/>
    <p:sldId id="258" r:id="rId3"/>
    <p:sldId id="261" r:id="rId4"/>
    <p:sldId id="260" r:id="rId5"/>
    <p:sldId id="262" r:id="rId6"/>
    <p:sldId id="264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7" y="36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2534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E982D-9FA5-4330-936C-FFE3BDC3F614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FD028-35D7-4C31-91D2-3D2A0F0A7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FD028-35D7-4C31-91D2-3D2A0F0A74D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632848" cy="1872208"/>
          </a:xfrm>
        </p:spPr>
        <p:txBody>
          <a:bodyPr/>
          <a:lstStyle/>
          <a:p>
            <a:pPr algn="ctr">
              <a:buFont typeface="Arial" pitchFamily="34" charset="0"/>
              <a:buChar char="•"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FFFF00"/>
                </a:solidFill>
              </a:rPr>
              <a:t>Правописание наречий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115616" y="3284984"/>
            <a:ext cx="7854696" cy="32403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Русский язык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   Программа «Школа России»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rgbClr val="FFFF00"/>
                </a:solidFill>
              </a:rPr>
              <a:t>Учитель начальных классов 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МБОУ СОШ №4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Митрофанова Наталья Георгиевна</a:t>
            </a:r>
            <a:endParaRPr lang="ru-RU" sz="2000" dirty="0" smtClean="0">
              <a:solidFill>
                <a:srgbClr val="FFFF00"/>
              </a:solidFill>
            </a:endParaRPr>
          </a:p>
        </p:txBody>
      </p:sp>
      <p:pic>
        <p:nvPicPr>
          <p:cNvPr id="4" name="Picture 6" descr="https://pickimage.ru/wp-content/uploads/images/detskie/school/shkola2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492896"/>
            <a:ext cx="4464496" cy="3726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284752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/>
              <a:t>ПРОВЕРКА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60648"/>
            <a:ext cx="8229600" cy="64087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sz="6000" b="1" dirty="0" smtClean="0"/>
              <a:t> 1)  -</a:t>
            </a:r>
          </a:p>
          <a:p>
            <a:r>
              <a:rPr lang="ru-RU" sz="6000" b="1" dirty="0" smtClean="0"/>
              <a:t> 2) -</a:t>
            </a:r>
            <a:endParaRPr lang="ru-RU" sz="6000" b="1" i="1" dirty="0" smtClean="0"/>
          </a:p>
          <a:p>
            <a:r>
              <a:rPr lang="ru-RU" sz="6000" b="1" i="1" dirty="0" smtClean="0"/>
              <a:t> 3) +</a:t>
            </a:r>
          </a:p>
          <a:p>
            <a:r>
              <a:rPr lang="ru-RU" sz="6000" b="1" dirty="0" smtClean="0"/>
              <a:t> 4) +</a:t>
            </a:r>
          </a:p>
          <a:p>
            <a:r>
              <a:rPr lang="ru-RU" sz="6000" b="1" dirty="0" smtClean="0"/>
              <a:t> 5) -</a:t>
            </a:r>
          </a:p>
          <a:p>
            <a:r>
              <a:rPr lang="ru-RU" sz="6000" b="1" dirty="0" smtClean="0"/>
              <a:t> 6) +</a:t>
            </a:r>
          </a:p>
          <a:p>
            <a:r>
              <a:rPr lang="ru-RU" sz="6000" b="1" dirty="0" smtClean="0"/>
              <a:t> 7) +</a:t>
            </a:r>
            <a:endParaRPr lang="ru-RU" sz="6000" b="1" dirty="0"/>
          </a:p>
        </p:txBody>
      </p:sp>
      <p:pic>
        <p:nvPicPr>
          <p:cNvPr id="16386" name="Picture 2" descr="https://im0-tub-ru.yandex.net/i?id=fc5e6e299b891ccbed90f40bbba2538e&amp;ref=rim&amp;n=33&amp;w=205&amp;h=1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996952"/>
            <a:ext cx="4104456" cy="25202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60032" y="1196752"/>
            <a:ext cx="345638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ПРОВЕРКА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165618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1519" y="404664"/>
            <a:ext cx="8784977" cy="59046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ПРОВЕРКА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r>
              <a:rPr lang="ru-RU" sz="10900" dirty="0" smtClean="0"/>
              <a:t>Блестящ</a:t>
            </a:r>
            <a:r>
              <a:rPr lang="ru-RU" sz="10900" dirty="0" smtClean="0">
                <a:solidFill>
                  <a:srgbClr val="FF0000"/>
                </a:solidFill>
              </a:rPr>
              <a:t>е</a:t>
            </a:r>
            <a:r>
              <a:rPr lang="ru-RU" sz="10900" dirty="0" smtClean="0"/>
              <a:t> </a:t>
            </a:r>
          </a:p>
          <a:p>
            <a:r>
              <a:rPr lang="ru-RU" sz="10900" dirty="0" smtClean="0"/>
              <a:t>Свеж</a:t>
            </a:r>
            <a:r>
              <a:rPr lang="ru-RU" sz="10900" dirty="0" smtClean="0">
                <a:solidFill>
                  <a:srgbClr val="FF0000"/>
                </a:solidFill>
              </a:rPr>
              <a:t>о</a:t>
            </a:r>
            <a:r>
              <a:rPr lang="ru-RU" sz="10900" dirty="0" smtClean="0"/>
              <a:t> </a:t>
            </a:r>
          </a:p>
          <a:p>
            <a:r>
              <a:rPr lang="ru-RU" sz="10900" dirty="0" smtClean="0"/>
              <a:t>Неуклюж</a:t>
            </a:r>
            <a:r>
              <a:rPr lang="ru-RU" sz="10900" dirty="0" smtClean="0">
                <a:solidFill>
                  <a:srgbClr val="FF0000"/>
                </a:solidFill>
              </a:rPr>
              <a:t>е</a:t>
            </a:r>
          </a:p>
          <a:p>
            <a:r>
              <a:rPr lang="ru-RU" sz="10900" dirty="0" smtClean="0"/>
              <a:t>Негодующ</a:t>
            </a:r>
            <a:r>
              <a:rPr lang="ru-RU" sz="10900" dirty="0" smtClean="0">
                <a:solidFill>
                  <a:srgbClr val="FF0000"/>
                </a:solidFill>
              </a:rPr>
              <a:t>е</a:t>
            </a:r>
          </a:p>
          <a:p>
            <a:r>
              <a:rPr lang="ru-RU" sz="10900" dirty="0" smtClean="0"/>
              <a:t>Певуч</a:t>
            </a:r>
            <a:r>
              <a:rPr lang="ru-RU" sz="10900" dirty="0" smtClean="0">
                <a:solidFill>
                  <a:srgbClr val="FF0000"/>
                </a:solidFill>
              </a:rPr>
              <a:t>е</a:t>
            </a:r>
          </a:p>
          <a:p>
            <a:r>
              <a:rPr lang="ru-RU" sz="10900" dirty="0" smtClean="0"/>
              <a:t>Хорош</a:t>
            </a:r>
            <a:r>
              <a:rPr lang="ru-RU" sz="10900" dirty="0" smtClean="0">
                <a:solidFill>
                  <a:srgbClr val="FF0000"/>
                </a:solidFill>
              </a:rPr>
              <a:t>о</a:t>
            </a:r>
          </a:p>
          <a:p>
            <a:endParaRPr lang="ru-RU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Блестящ.. образован, на улице свеж.., бегать неуклюж.., смотреть негодующ.., говорит певуч.., хорош.. выглядеть.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https://im0-tub-ru.yandex.net/i?id=fc5e6e299b891ccbed90f40bbba2538e&amp;ref=rim&amp;n=33&amp;w=205&amp;h=1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996952"/>
            <a:ext cx="4608512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alt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Буквы </a:t>
            </a:r>
            <a:r>
              <a:rPr lang="ru-RU" altLang="ru-RU" sz="4000" b="1" i="1" dirty="0" smtClean="0">
                <a:latin typeface="Times New Roman" pitchFamily="18" charset="0"/>
                <a:cs typeface="Times New Roman" pitchFamily="18" charset="0"/>
              </a:rPr>
              <a:t>О – А </a:t>
            </a: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на конце наречий с приставками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2"/>
            <a:ext cx="8244000" cy="406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      Если                                 Если</a:t>
            </a:r>
          </a:p>
          <a:p>
            <a:pPr>
              <a:buNone/>
            </a:pP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      ИЗ –                                        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-</a:t>
            </a:r>
          </a:p>
          <a:p>
            <a:pPr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     ДО –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ПИШИ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– ПИШИ  О</a:t>
            </a:r>
          </a:p>
          <a:p>
            <a:pPr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      С –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ЗА -</a:t>
            </a: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1187624" y="3429000"/>
            <a:ext cx="5040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691680" y="3429000"/>
            <a:ext cx="0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1115616" y="4005064"/>
            <a:ext cx="5040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619672" y="4005064"/>
            <a:ext cx="0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971600" y="4581128"/>
            <a:ext cx="5040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475656" y="4581128"/>
            <a:ext cx="0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5220072" y="3429000"/>
            <a:ext cx="5040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732512" y="3437384"/>
            <a:ext cx="0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5508104" y="4005064"/>
            <a:ext cx="5040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012160" y="4005064"/>
            <a:ext cx="0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5508104" y="4581128"/>
            <a:ext cx="5040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012160" y="4581128"/>
            <a:ext cx="0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3491880" y="3933056"/>
            <a:ext cx="144016" cy="2160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635896" y="3933056"/>
            <a:ext cx="144016" cy="2160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7596336" y="3933056"/>
            <a:ext cx="144016" cy="2160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740352" y="3933056"/>
            <a:ext cx="144016" cy="2160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Фразеологические обороты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Пальчики оближешь - …</a:t>
            </a:r>
            <a:r>
              <a:rPr lang="ru-RU" sz="3600" b="1" dirty="0" err="1" smtClean="0"/>
              <a:t>сно</a:t>
            </a:r>
            <a:endParaRPr lang="ru-RU" sz="3600" b="1" dirty="0" smtClean="0"/>
          </a:p>
          <a:p>
            <a:r>
              <a:rPr lang="ru-RU" sz="3600" b="1" dirty="0" smtClean="0"/>
              <a:t>Битый час - ..</a:t>
            </a:r>
            <a:r>
              <a:rPr lang="ru-RU" sz="3600" b="1" dirty="0" err="1" smtClean="0"/>
              <a:t>лго</a:t>
            </a:r>
            <a:endParaRPr lang="ru-RU" sz="3600" b="1" dirty="0" smtClean="0"/>
          </a:p>
          <a:p>
            <a:r>
              <a:rPr lang="ru-RU" sz="3600" b="1" dirty="0" smtClean="0"/>
              <a:t>Кот наплакал – ..</a:t>
            </a:r>
            <a:r>
              <a:rPr lang="ru-RU" sz="3600" b="1" dirty="0" err="1" smtClean="0"/>
              <a:t>ло</a:t>
            </a:r>
            <a:endParaRPr lang="ru-RU" sz="3600" b="1" dirty="0" smtClean="0"/>
          </a:p>
          <a:p>
            <a:r>
              <a:rPr lang="ru-RU" sz="3600" b="1" dirty="0" smtClean="0"/>
              <a:t>На край света - ..</a:t>
            </a:r>
            <a:r>
              <a:rPr lang="ru-RU" sz="3600" b="1" dirty="0" err="1" smtClean="0"/>
              <a:t>леко</a:t>
            </a:r>
            <a:endParaRPr lang="ru-RU" sz="3600" b="1" dirty="0" smtClean="0"/>
          </a:p>
          <a:p>
            <a:r>
              <a:rPr lang="ru-RU" sz="3600" b="1" dirty="0" smtClean="0"/>
              <a:t>Откуда ни возьмись - …</a:t>
            </a:r>
            <a:r>
              <a:rPr lang="ru-RU" sz="3600" b="1" dirty="0" err="1" smtClean="0"/>
              <a:t>запно</a:t>
            </a:r>
            <a:endParaRPr lang="ru-RU" sz="3600" b="1" dirty="0" smtClean="0"/>
          </a:p>
          <a:p>
            <a:r>
              <a:rPr lang="ru-RU" sz="3600" b="1" dirty="0" smtClean="0"/>
              <a:t>Чуть свет - ….</a:t>
            </a:r>
          </a:p>
          <a:p>
            <a:r>
              <a:rPr lang="ru-RU" sz="3600" b="1" dirty="0" smtClean="0"/>
              <a:t>Как снег на голову - …..</a:t>
            </a:r>
            <a:r>
              <a:rPr lang="ru-RU" sz="3600" b="1" dirty="0" err="1" smtClean="0"/>
              <a:t>данно</a:t>
            </a:r>
            <a:endParaRPr lang="ru-RU" sz="3600" b="1" dirty="0" smtClean="0"/>
          </a:p>
          <a:p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6600" dirty="0" smtClean="0"/>
              <a:t/>
            </a:r>
            <a:br>
              <a:rPr lang="ru-RU" altLang="ru-RU" sz="6600" dirty="0" smtClean="0"/>
            </a:br>
            <a:endParaRPr lang="ru-RU" altLang="ru-RU" sz="60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altLang="ru-RU" dirty="0" smtClean="0"/>
          </a:p>
        </p:txBody>
      </p:sp>
      <p:pic>
        <p:nvPicPr>
          <p:cNvPr id="35842" name="Picture 2" descr="спасиб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0"/>
            <a:ext cx="8988425" cy="6741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271</TotalTime>
  <Words>143</Words>
  <Application>Microsoft Office PowerPoint</Application>
  <PresentationFormat>Экран (4:3)</PresentationFormat>
  <Paragraphs>41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  Правописание наречий</vt:lpstr>
      <vt:lpstr>ПРОВЕРКА</vt:lpstr>
      <vt:lpstr>Слайд 3</vt:lpstr>
      <vt:lpstr>ПРОВЕРКА</vt:lpstr>
      <vt:lpstr> Буквы О – А  на конце наречий с приставками</vt:lpstr>
      <vt:lpstr>Фразеологические обороты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наречий</dc:title>
  <dc:creator>Наталья</dc:creator>
  <cp:lastModifiedBy>Наталья</cp:lastModifiedBy>
  <cp:revision>29</cp:revision>
  <dcterms:created xsi:type="dcterms:W3CDTF">2020-11-04T14:50:53Z</dcterms:created>
  <dcterms:modified xsi:type="dcterms:W3CDTF">2021-06-04T17:18:58Z</dcterms:modified>
</cp:coreProperties>
</file>