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2071678"/>
            <a:ext cx="5105400" cy="2868168"/>
          </a:xfrm>
        </p:spPr>
        <p:txBody>
          <a:bodyPr/>
          <a:lstStyle/>
          <a:p>
            <a:pPr algn="ctr"/>
            <a:r>
              <a:rPr lang="ru-RU" b="0" dirty="0" smtClean="0"/>
              <a:t>Организация работы с детьми дошкольного возраста с ОВЗ в условиях ДОУ</a:t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643998" cy="822944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bg2">
                    <a:lumMod val="50000"/>
                  </a:schemeClr>
                </a:solidFill>
              </a:rPr>
              <a:t>Основы коррекционного воспитания </a:t>
            </a:r>
            <a:br>
              <a:rPr lang="ru-RU" sz="3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dirty="0" smtClean="0">
                <a:solidFill>
                  <a:schemeClr val="bg2">
                    <a:lumMod val="50000"/>
                  </a:schemeClr>
                </a:solidFill>
              </a:rPr>
              <a:t>и обучения детей с ОВЗ</a:t>
            </a:r>
            <a:endParaRPr lang="ru-RU" sz="3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143932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 процессе пребывания ребенка с ОВЗ в ДОУ всем работникам необходимо знать следующие положения коррекционной работы: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 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включать в работу всех детей группы, независимо от дефекта, разрабатывая для каждого из них индивидуальную развивающую и коррекционную программу;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при оценке динамики продвижения ребенка с ОВЗ сравнивать его не с другими детьми, а главным образом с самим с собой на предыдущем уровне развития;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072494" cy="628654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 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создавать для ребенка атмосферу доброжелательности, психологической безопасности. Педагог должен стремиться к безоценочному принятию ребенка, пониманию его ситуации;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 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корректно и гуманно оценивать динамику продвижения ребенка. Педагогический прогноз строить на основе педагогического оптимизма, стремясь в каждом ребенке найти сохранные психомоторные функции, положительные стороны его личности и развития, на которые можно опереться при педагогической раб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оте.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инклюзивное воспитание детей с ОВЗ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7929618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Все большее распространение получает инклюзивное воспитание детей с ОВЗ в условиях специальной группы в массовом детском саду и среди сверстников в обычной группе. Даже дети со значительными нарушениями могут быть интегрированы по 2-3 человека в обычную группу, но при этом им требуется не только индивидуальный подход, но и специальное обучение.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715404" cy="6572296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Если в </a:t>
            </a:r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</a:rPr>
              <a:t>дошкольное</a:t>
            </a: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 образовательное учреждение поступают дети с ОВЗ, обследованием занимаются специалисты (педагог-психолог, логопед, </a:t>
            </a:r>
            <a:b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дефектолог. Воспитатель знакомится с </a:t>
            </a:r>
            <a:b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полученными ими данными.</a:t>
            </a:r>
          </a:p>
          <a:p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План изучения ребенка включает такие </a:t>
            </a:r>
            <a:b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мероприятия, </a:t>
            </a:r>
            <a:r>
              <a:rPr lang="ru-RU" sz="2500" u="sng" dirty="0" smtClean="0">
                <a:solidFill>
                  <a:schemeClr val="bg2">
                    <a:lumMod val="25000"/>
                  </a:schemeClr>
                </a:solidFill>
              </a:rPr>
              <a:t>как</a:t>
            </a: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: беседа с родителями; изучение медицинской карты ребенка; обследование физического развития; обследование психического развития;</a:t>
            </a:r>
            <a:b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 характеристика детских видов деятельности и познавательных психических процессов, речи</a:t>
            </a:r>
            <a:r>
              <a:rPr lang="ru-RU" sz="2500" dirty="0" smtClean="0"/>
              <a:t>.</a:t>
            </a:r>
          </a:p>
          <a:p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Далее в </a:t>
            </a:r>
            <a:r>
              <a:rPr lang="ru-RU" sz="2500" b="1" dirty="0" smtClean="0">
                <a:solidFill>
                  <a:schemeClr val="bg2">
                    <a:lumMod val="25000"/>
                  </a:schemeClr>
                </a:solidFill>
              </a:rPr>
              <a:t>дошкольном</a:t>
            </a:r>
            <a:r>
              <a:rPr lang="ru-RU" sz="2500" dirty="0" smtClean="0">
                <a:solidFill>
                  <a:schemeClr val="bg2">
                    <a:lumMod val="25000"/>
                  </a:schemeClr>
                </a:solidFill>
              </a:rPr>
              <a:t> учреждении разрабатываются индивидуальные карты развития определенного содержания.</a:t>
            </a:r>
            <a:endParaRPr lang="ru-RU" sz="25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Модель профессиональной взаимосвязи всех специалистов  в ДОУ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Модель профессиональной взаимосвязи всех специалистов ДОУ  в работе с ребенком с особыми образовательными потребностями может быть построена следующим образом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педагога-психолога, </a:t>
            </a:r>
          </a:p>
          <a:p>
            <a:r>
              <a:rPr lang="ru-RU" dirty="0" smtClean="0"/>
              <a:t>логопеда,</a:t>
            </a:r>
          </a:p>
          <a:p>
            <a:r>
              <a:rPr lang="ru-RU" dirty="0" smtClean="0"/>
              <a:t> воспитателя,</a:t>
            </a:r>
          </a:p>
          <a:p>
            <a:r>
              <a:rPr lang="ru-RU" dirty="0" smtClean="0"/>
              <a:t>музыкального руководителя, </a:t>
            </a:r>
          </a:p>
          <a:p>
            <a:r>
              <a:rPr lang="ru-RU" dirty="0" smtClean="0"/>
              <a:t>инструктора по физической культуре)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Задачи логопеда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7929618" cy="51698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• диагностирует уровень </a:t>
            </a:r>
            <a:r>
              <a:rPr lang="ru-RU" dirty="0" err="1" smtClean="0"/>
              <a:t>импрессивной</a:t>
            </a:r>
            <a:r>
              <a:rPr lang="ru-RU" dirty="0" smtClean="0"/>
              <a:t> и экспрессивной речи;</a:t>
            </a:r>
          </a:p>
          <a:p>
            <a:pPr>
              <a:buNone/>
            </a:pPr>
            <a:r>
              <a:rPr lang="ru-RU" dirty="0" smtClean="0"/>
              <a:t>• составляет индивидуальные планы развития;</a:t>
            </a:r>
          </a:p>
          <a:p>
            <a:pPr>
              <a:buNone/>
            </a:pPr>
            <a:r>
              <a:rPr lang="ru-RU" dirty="0" smtClean="0"/>
              <a:t>• проводит индивидуальные занятия (постановка правильного речевого дыхания, коррекция звуков, их автоматизация, дифференциация и введение в самостоятельную речь, подгрупповые занятия </a:t>
            </a:r>
            <a:r>
              <a:rPr lang="ru-RU" i="1" dirty="0" smtClean="0"/>
              <a:t>(формирование фонематических процессов)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• консультирует педагогических </a:t>
            </a:r>
            <a:r>
              <a:rPr lang="ru-RU" b="1" dirty="0" smtClean="0"/>
              <a:t>работников</a:t>
            </a:r>
            <a:r>
              <a:rPr lang="ru-RU" dirty="0" smtClean="0"/>
              <a:t> и родителей о применении логопедических методов и технологий коррекционно-развивающей </a:t>
            </a:r>
            <a:r>
              <a:rPr lang="ru-RU" b="1" dirty="0" smtClean="0"/>
              <a:t>работы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Задачи Воспитателя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07249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</a:rPr>
              <a:t>Воспитатель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• проводит занятия по продуктивным видам деятельности 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(рисование, лепка, конструирование)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 по подгруппам и индивидуально. Организует совместную и самостоятельную деятельность детей;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• воспитывает культурно-гигиенические навыки, развивает тонкую и общую моторику;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• организует индивидуальную работу с детьми по заданиям и с учетом рекомендаций специалистов 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(педагога-психолога, учителя-логопеда)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• применяет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здоровьесберегающих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технологии, создает благоприятный микроклимат в группе;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• консультирует родителей о формировании культурно-гигиенических навыков, об индивидуальных особенностях ребенка, об уровне развития мелкой моторики.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7786742" cy="595569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Одним из условий повышения эффективности развивающей педагогической работы является создание адекватной возможностям ребенка предметно-развивающей среды, то есть системы условий, обеспечивающих полноценное развитие всех видов детской деятельности, развитие высших психических функций и становление личности ребенка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7715304" cy="61436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Для большинства детей характерны моторные трудности, двигательная расторможенность, низкая работоспособность, что требует внесения изменений в планирование образовательной деятельности и режим дня. В режиме дня должны быть предусмотрены увеличение времени, отводимого на проведение гигиенических процедур, прием пищи. Предусматривается широкое варьирование организационных форм образовательной работы: групповых, подгрупповых, индивидуальных.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7643866" cy="609857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Детям с ОВЗ необходим адаптационный период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Адаптация - это часть приспособительных реакций ребенка, который может испытывать трудности при вхождении в интеграционное пространство (не вступает в контакт, не отпускает родителей, отказывается от еды, игрушек и др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.)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этот период воспитатель должен снять стресс, обеспечить положительное эмоциональное состояние дошкольника, создать спокойную обстановку, наладить контакт с ребенком и родителями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686700" cy="5286412"/>
          </a:xfrm>
        </p:spPr>
        <p:txBody>
          <a:bodyPr>
            <a:noAutofit/>
          </a:bodyPr>
          <a:lstStyle/>
          <a:p>
            <a:pPr algn="ctr"/>
            <a:r>
              <a:rPr lang="ru-RU" sz="3200" b="0" cap="none" dirty="0" smtClean="0">
                <a:solidFill>
                  <a:schemeClr val="tx1"/>
                </a:solidFill>
                <a:latin typeface="+mn-lt"/>
              </a:rPr>
              <a:t>До недавнего времени такой термин, как </a:t>
            </a:r>
            <a:r>
              <a:rPr lang="ru-RU" sz="3200" b="0" i="1" cap="none" dirty="0" smtClean="0">
                <a:solidFill>
                  <a:schemeClr val="tx1"/>
                </a:solidFill>
                <a:latin typeface="+mn-lt"/>
              </a:rPr>
              <a:t>«дети с ОВЗ»</a:t>
            </a:r>
            <a:r>
              <a:rPr lang="ru-RU" sz="3200" b="0" cap="none" dirty="0" smtClean="0">
                <a:solidFill>
                  <a:schemeClr val="tx1"/>
                </a:solidFill>
                <a:latin typeface="+mn-lt"/>
              </a:rPr>
              <a:t> не употреблялся. О том, что воспитание детей с ОВЗ в ДОУ должно рассматриваться как важная и неотъемлемая часть образовательного процесса, стали много говорить после вступления в силу федерального закона РФ      </a:t>
            </a:r>
            <a:br>
              <a:rPr lang="ru-RU" sz="3200" b="0" cap="none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b="0" i="1" cap="none" dirty="0" smtClean="0">
                <a:solidFill>
                  <a:schemeClr val="tx1"/>
                </a:solidFill>
                <a:latin typeface="+mn-lt"/>
              </a:rPr>
              <a:t>«об образовании в российской федерации»</a:t>
            </a:r>
            <a:r>
              <a:rPr lang="ru-RU" sz="3200" b="0" cap="none" dirty="0" smtClean="0">
                <a:solidFill>
                  <a:schemeClr val="tx1"/>
                </a:solidFill>
                <a:latin typeface="+mn-lt"/>
              </a:rPr>
              <a:t> от 29.12.2012 г. №273-фз</a:t>
            </a:r>
            <a:endParaRPr lang="ru-RU" sz="3200" cap="none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соответствии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 возможностями детей с ОВЗ определяются методы обучения и технологии.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При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планировании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работы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важно 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использовать наиболее доступные методы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: наглядные, практические, словесные. Вопрос о рациональном выборе системы методов и отдельных методических приемов, технологий решается педагогом в каждом конкретном случае.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543824" cy="6027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 тех случаях, когда программа не может быть освоена из-за тяжести физических, психических нарушений, проектируются индивидуальные программы, направленные на социализацию воспитанников и способствующие нормализации эмоционального поведения, формированию навыков самообслуживания, игровых действий, предметной деятельности.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Вывод: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7715304" cy="550072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Итак, доступным для детей с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ОВЗ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образовательное учреждение делают педагоги, способные реализовать особые образовательные потребности детей данной категории. Это создание психологической, нравственной атмосферы, в которой особый ребенок перестанет ощущать себя не таким как все и приобретает право на счастливое детство. Главное, чтобы у педагогов было желание работать с детьми с особыми вариантами развития, помогать им занять достойное место в обществе и наиболее полно реализовать свои личностные возможности.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7786742" cy="6000792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rgbClr val="FF0000"/>
                </a:solidFill>
                <a:latin typeface="+mn-lt"/>
              </a:rPr>
              <a:t>!!!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сказано, что дети с проблемами в развитии имеют равные со всеми права на образование. </a:t>
            </a:r>
            <a:br>
              <a:rPr lang="ru-RU" sz="28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2800" b="0" u="sng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Важнейшей задачей 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модернизации является обеспечение доступности качественного образования для данной категории детей, его индивидуализация и дифференциация, систематическое повышение уровня профессиональной компетентности педагогов, а также </a:t>
            </a:r>
            <a:r>
              <a:rPr lang="ru-RU" sz="2800" b="0" u="sng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создание </a:t>
            </a:r>
            <a:br>
              <a:rPr lang="ru-RU" sz="2800" b="0" u="sng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условий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 для достижения нового современного качества образования</a:t>
            </a:r>
            <a:r>
              <a:rPr lang="ru-RU" sz="2800" b="0" dirty="0" smtClean="0">
                <a:solidFill>
                  <a:schemeClr val="tx1"/>
                </a:solidFill>
                <a:latin typeface="+mn-lt"/>
              </a:rPr>
              <a:t>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>
                <a:solidFill>
                  <a:schemeClr val="tx2">
                    <a:lumMod val="75000"/>
                  </a:schemeClr>
                </a:solidFill>
              </a:rPr>
              <a:t>Инклюзия</a:t>
            </a:r>
            <a:r>
              <a:rPr lang="ru-RU" sz="4000" u="sng" dirty="0" smtClean="0">
                <a:solidFill>
                  <a:schemeClr val="bg2">
                    <a:lumMod val="50000"/>
                  </a:schemeClr>
                </a:solidFill>
              </a:rPr>
              <a:t>  </a:t>
            </a:r>
            <a:r>
              <a:rPr lang="ru-RU" dirty="0" smtClean="0"/>
              <a:t>                   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7572428" cy="52413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Инклюзия на этапе дошкольного образования – это попытка придать уверенность в своих силах обучающимся с ОВЗ, тем самым мотивируя их пойти учиться в школу вместе с другими детьми.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Инклюзивное образование начинается с понимания того, что ребенок с ОВЗ имеет все те же потребности, что и здоровый ребенок, плюс особые потребности.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7429552" cy="5000659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32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Дети с ограниченными возможностями </a:t>
            </a:r>
            <a:br>
              <a:rPr lang="ru-RU" sz="32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ru-RU" sz="32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здоровья </a:t>
            </a:r>
            <a:r>
              <a:rPr lang="ru-RU" sz="3200" b="0" i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(ОВЗ)</a:t>
            </a:r>
            <a:r>
              <a:rPr lang="ru-RU" sz="32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 - это дети, состояние здоровья которых препятствует освоению образовательных программ вне специальных 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условий</a:t>
            </a:r>
            <a:r>
              <a:rPr lang="ru-RU" sz="32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 обучения и воспитания.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85729"/>
            <a:ext cx="6255488" cy="642942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ОВЗ</a:t>
            </a:r>
            <a:endParaRPr lang="ru-RU" sz="4000" b="1" u="sng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14290"/>
            <a:ext cx="7484966" cy="5857916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Группа дошкольников с ОВЗ чрезвычайно неоднородна.                        Это определяется, прежде всего, тем, </a:t>
            </a:r>
            <a:r>
              <a:rPr lang="ru-RU" sz="3000" u="sng" dirty="0" smtClean="0">
                <a:solidFill>
                  <a:schemeClr val="tx2">
                    <a:lumMod val="75000"/>
                  </a:schemeClr>
                </a:solidFill>
              </a:rPr>
              <a:t>что в нее входят дети с разными нарушениями развития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b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- нарушениями слуха, </a:t>
            </a:r>
            <a:b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 зрения, речи, опорно-двигательного аппарата, интеллекта,  с выраженными расстройствами эмоционально-волевой сферы, с задержкой и комплексными нарушениями развития.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786742" cy="6357982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bg2">
                    <a:lumMod val="50000"/>
                  </a:schemeClr>
                </a:solidFill>
              </a:rPr>
              <a:t>Получение детьми с ограниченными возможностями здоровья и детьми-инвалидами образования является одним из основных и неотъемлемых условий их успешной социализации, обеспечения их полноценного участия в жизни общества, эффективной самореализации в различных видах профессиональной и социальной деятельности. В связи с этим обеспечение реализации права детей с ограниченными возможностями здоровья на образование рассматривается как одна из важнейших задач государственной политики в области образования и социально-экономического развития Российской Федерации.</a:t>
            </a:r>
            <a:endParaRPr lang="ru-RU" sz="25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15370" cy="6929486"/>
          </a:xfrm>
        </p:spPr>
        <p:txBody>
          <a:bodyPr>
            <a:noAutofit/>
          </a:bodyPr>
          <a:lstStyle/>
          <a:p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организуя интегрированное воспитание и обучение детей с ОВЗ, </a:t>
            </a:r>
            <a:r>
              <a:rPr lang="ru-RU" sz="3000" b="0" u="sng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решают следующие социально значимые задачи</a:t>
            </a: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:</a:t>
            </a:r>
            <a:r>
              <a:rPr lang="ru-RU" sz="3000" b="0" dirty="0" smtClean="0">
                <a:latin typeface="+mn-lt"/>
              </a:rPr>
              <a:t> </a:t>
            </a:r>
            <a:br>
              <a:rPr lang="ru-RU" sz="3000" b="0" dirty="0" smtClean="0">
                <a:latin typeface="+mn-lt"/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1) расширение охвата детей необходимой коррекционно-педагогической и медико-социальной помощью;</a:t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2) обеспечение родителей </a:t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ru-RU" sz="3000" b="0" i="1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(опекунов)</a:t>
            </a: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консультативной поддержкой;</a:t>
            </a:r>
            <a:b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r>
              <a:rPr lang="ru-RU" sz="3000" b="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3) подготовка общества к принятию человека с ограниченными возможностями.</a:t>
            </a:r>
            <a:r>
              <a:rPr lang="ru-RU" sz="3000" b="0" dirty="0" smtClean="0">
                <a:latin typeface="+mn-lt"/>
              </a:rPr>
              <a:t/>
            </a:r>
            <a:br>
              <a:rPr lang="ru-RU" sz="3000" b="0" dirty="0" smtClean="0">
                <a:latin typeface="+mn-lt"/>
              </a:rPr>
            </a:br>
            <a:endParaRPr lang="ru-RU" sz="3000" b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Задачи!!!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071546"/>
            <a:ext cx="8072494" cy="5786454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</a:rPr>
              <a:t>Задача  педагогов, воспитателей и родителей помочь детям с ограниченными возможностями здоровья понять, что они не одиноки, что они не являются изгоями в обществе и могут наравне со всеми детьми расти, развиваться и добиваться новых достижений, не отставая от своих сверстников. Необходимо общаться с детьми, учить ребенка думать, размышлять, сопереживать.</a:t>
            </a:r>
            <a:endParaRPr lang="ru-RU" sz="3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334</Words>
  <PresentationFormat>Экран (4:3)</PresentationFormat>
  <Paragraphs>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Организация работы с детьми дошкольного возраста с ОВЗ в условиях ДОУ </vt:lpstr>
      <vt:lpstr>До недавнего времени такой термин, как «дети с ОВЗ» не употреблялся. О том, что воспитание детей с ОВЗ в ДОУ должно рассматриваться как важная и неотъемлемая часть образовательного процесса, стали много говорить после вступления в силу федерального закона РФ       «об образовании в российской федерации» от 29.12.2012 г. №273-фз</vt:lpstr>
      <vt:lpstr>!!!сказано, что дети с проблемами в развитии имеют равные со всеми права на образование.  Важнейшей задачей модернизации является обеспечение доступности качественного образования для данной категории детей, его индивидуализация и дифференциация, систематическое повышение уровня профессиональной компетентности педагогов, а также создание  условий для достижения нового современного качества образования.</vt:lpstr>
      <vt:lpstr>Инклюзия                                   </vt:lpstr>
      <vt:lpstr> Дети с ограниченными возможностями  здоровья (ОВЗ) - это дети, состояние здоровья которых препятствует освоению образовательных программ вне специальных условий обучения и воспитания.</vt:lpstr>
      <vt:lpstr>Группа дошкольников с ОВЗ чрезвычайно неоднородна.                        Это определяется, прежде всего, тем, что в нее входят дети с разными нарушениями развития:  - нарушениями слуха,   зрения, речи, опорно-двигательного аппарата, интеллекта,  с выраженными расстройствами эмоционально-волевой сферы, с задержкой и комплексными нарушениями развития.</vt:lpstr>
      <vt:lpstr>Получение детьми с ограниченными возможностями здоровья и детьми-инвалидами образования является одним из основных и неотъемлемых условий их успешной социализации, обеспечения их полноценного участия в жизни общества, эффективной самореализации в различных видах профессиональной и социальной деятельности. В связи с этим обеспечение реализации права детей с ограниченными возможностями здоровья на образование рассматривается как одна из важнейших задач государственной политики в области образования и социально-экономического развития Российской Федерации.</vt:lpstr>
      <vt:lpstr>    организуя интегрированное воспитание и обучение детей с ОВЗ, решают следующие социально значимые задачи:  1) расширение охвата детей необходимой коррекционно-педагогической и медико-социальной помощью; 2) обеспечение родителей  (опекунов) консультативной поддержкой; 3) подготовка общества к принятию человека с ограниченными возможностями. </vt:lpstr>
      <vt:lpstr>Задачи!!!</vt:lpstr>
      <vt:lpstr>Основы коррекционного воспитания  и обучения детей с ОВЗ</vt:lpstr>
      <vt:lpstr>Слайд 11</vt:lpstr>
      <vt:lpstr>инклюзивное воспитание детей с ОВЗ</vt:lpstr>
      <vt:lpstr>Слайд 13</vt:lpstr>
      <vt:lpstr>Модель профессиональной взаимосвязи всех специалистов  в ДОУ</vt:lpstr>
      <vt:lpstr>Задачи логопеда </vt:lpstr>
      <vt:lpstr>Задачи Воспитателя </vt:lpstr>
      <vt:lpstr>Слайд 17</vt:lpstr>
      <vt:lpstr>Слайд 18</vt:lpstr>
      <vt:lpstr>Слайд 19</vt:lpstr>
      <vt:lpstr>Слайд 20</vt:lpstr>
      <vt:lpstr>Слайд 21</vt:lpstr>
      <vt:lpstr>Вывод: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детьми дошкольного возраста с ОВЗ в условиях ДОУ </dc:title>
  <dc:creator>User</dc:creator>
  <cp:lastModifiedBy>Котов</cp:lastModifiedBy>
  <cp:revision>13</cp:revision>
  <dcterms:created xsi:type="dcterms:W3CDTF">2021-04-04T14:38:40Z</dcterms:created>
  <dcterms:modified xsi:type="dcterms:W3CDTF">2021-04-04T16:42:09Z</dcterms:modified>
</cp:coreProperties>
</file>