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258" r:id="rId2"/>
    <p:sldId id="285" r:id="rId3"/>
    <p:sldId id="286" r:id="rId4"/>
    <p:sldId id="294" r:id="rId5"/>
    <p:sldId id="287" r:id="rId6"/>
  </p:sldIdLst>
  <p:sldSz cx="12192000" cy="6858000"/>
  <p:notesSz cx="6858000" cy="9144000"/>
  <p:defaultTextStyle>
    <a:defPPr rtl="0"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3B4B98B0-60AC-42C2-AFA5-B58CD77FA1E5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5294" autoAdjust="0"/>
  </p:normalViewPr>
  <p:slideViewPr>
    <p:cSldViewPr snapToGrid="0">
      <p:cViewPr varScale="1">
        <p:scale>
          <a:sx n="88" d="100"/>
          <a:sy n="88" d="100"/>
        </p:scale>
        <p:origin x="-422" y="-77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88" d="100"/>
          <a:sy n="88" d="100"/>
        </p:scale>
        <p:origin x="3072" y="78"/>
      </p:cViewPr>
      <p:guideLst/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45780F96-9F63-46DC-89B9-1EB316A4C3F1}" type="datetime1">
              <a:rPr lang="ru-RU" smtClean="0"/>
              <a:pPr rtl="0"/>
              <a:t>04.06.2021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B828588A-5C4E-401A-AECC-B6F63A9DE965}" type="slidenum">
              <a:rPr lang="ru-RU" smtClean="0"/>
              <a:pPr rtl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05997978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ru-RU" noProof="0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B57270-FB13-43BF-B9A8-12255E8CEF6B}" type="datetime1">
              <a:rPr lang="ru-RU" smtClean="0"/>
              <a:pPr/>
              <a:t>04.06.2021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ru-RU" noProof="0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ru-RU" noProof="0" dirty="0" smtClean="0"/>
              <a:t>Образец текста</a:t>
            </a:r>
          </a:p>
          <a:p>
            <a:pPr lvl="1" rtl="0"/>
            <a:r>
              <a:rPr lang="ru-RU" noProof="0" dirty="0" smtClean="0"/>
              <a:t>Второй уровень</a:t>
            </a:r>
          </a:p>
          <a:p>
            <a:pPr lvl="2" rtl="0"/>
            <a:r>
              <a:rPr lang="ru-RU" noProof="0" dirty="0" smtClean="0"/>
              <a:t>Третий уровень</a:t>
            </a:r>
          </a:p>
          <a:p>
            <a:pPr lvl="3" rtl="0"/>
            <a:r>
              <a:rPr lang="ru-RU" noProof="0" dirty="0" smtClean="0"/>
              <a:t>Четвертый уровень</a:t>
            </a:r>
          </a:p>
          <a:p>
            <a:pPr lvl="4" rtl="0"/>
            <a:r>
              <a:rPr lang="ru-RU" noProof="0" dirty="0" smtClean="0"/>
              <a:t>Пятый уровень</a:t>
            </a:r>
            <a:endParaRPr lang="ru-RU" noProof="0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ru-RU" noProof="0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77542409-6A04-4DC6-AC3A-D3758287A8F2}" type="slidenum">
              <a:rPr lang="ru-RU" noProof="0" smtClean="0"/>
              <a:pPr rtl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="" xmlns:p14="http://schemas.microsoft.com/office/powerpoint/2010/main" val="25411505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77542409-6A04-4DC6-AC3A-D3758287A8F2}" type="slidenum">
              <a:rPr lang="ru-RU" smtClean="0"/>
              <a:pPr rtl="0"/>
              <a:t>1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30082981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542409-6A04-4DC6-AC3A-D3758287A8F2}" type="slidenum">
              <a:rPr lang="ru-RU" smtClean="0">
                <a:solidFill>
                  <a:srgbClr val="4D3E2F"/>
                </a:solidFill>
              </a:rPr>
              <a:pPr/>
              <a:t>2</a:t>
            </a:fld>
            <a:endParaRPr lang="ru-RU" dirty="0">
              <a:solidFill>
                <a:srgbClr val="4D3E2F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4887306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1600200" y="0"/>
            <a:ext cx="5029200" cy="59436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51777" y="3019706"/>
            <a:ext cx="4846320" cy="2387600"/>
          </a:xfrm>
        </p:spPr>
        <p:txBody>
          <a:bodyPr rtlCol="0" anchor="b">
            <a:normAutofit/>
          </a:bodyPr>
          <a:lstStyle>
            <a:lvl1pPr algn="l">
              <a:lnSpc>
                <a:spcPct val="90000"/>
              </a:lnSpc>
              <a:defRPr sz="4800">
                <a:solidFill>
                  <a:schemeClr val="bg1"/>
                </a:solidFill>
              </a:defRPr>
            </a:lvl1pPr>
          </a:lstStyle>
          <a:p>
            <a:pPr rtl="0"/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51777" y="5381894"/>
            <a:ext cx="4846320" cy="448056"/>
          </a:xfrm>
        </p:spPr>
        <p:txBody>
          <a:bodyPr rtlCol="0">
            <a:normAutofit/>
          </a:bodyPr>
          <a:lstStyle>
            <a:lvl1pPr marL="0" indent="0" algn="l">
              <a:spcBef>
                <a:spcPts val="0"/>
              </a:spcBef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rtl="0"/>
            <a:r>
              <a:rPr lang="ru-RU" noProof="0" smtClean="0"/>
              <a:t>Образец подзаголовка</a:t>
            </a:r>
            <a:endParaRPr lang="ru-RU" noProof="0" dirty="0"/>
          </a:p>
        </p:txBody>
      </p:sp>
      <p:pic>
        <p:nvPicPr>
          <p:cNvPr id="8" name="Рисунок 7" descr="Пышные белые облака в синем небе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>
          <a:xfrm>
            <a:off x="0" y="2057400"/>
            <a:ext cx="1490472" cy="3886200"/>
          </a:xfrm>
          <a:prstGeom prst="rect">
            <a:avLst/>
          </a:prstGeom>
        </p:spPr>
      </p:pic>
      <p:pic>
        <p:nvPicPr>
          <p:cNvPr id="10" name="Рисунок 9" descr="Росток крупным планом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>
          <a:xfrm>
            <a:off x="6739128" y="2057400"/>
            <a:ext cx="2060767" cy="3886200"/>
          </a:xfrm>
          <a:prstGeom prst="rect">
            <a:avLst/>
          </a:prstGeom>
        </p:spPr>
      </p:pic>
      <p:pic>
        <p:nvPicPr>
          <p:cNvPr id="11" name="Рисунок 10" descr="Волны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>
          <a:xfrm>
            <a:off x="8909623" y="2057400"/>
            <a:ext cx="3282696" cy="38862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69873102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 rtlCol="0"/>
          <a:lstStyle/>
          <a:p>
            <a:pPr lvl="0" rtl="0"/>
            <a:r>
              <a:rPr lang="ru-RU" noProof="0" smtClean="0"/>
              <a:t>Образец текста</a:t>
            </a:r>
          </a:p>
          <a:p>
            <a:pPr lvl="1" rtl="0"/>
            <a:r>
              <a:rPr lang="ru-RU" noProof="0" smtClean="0"/>
              <a:t>Второй уровень</a:t>
            </a:r>
          </a:p>
          <a:p>
            <a:pPr lvl="2" rtl="0"/>
            <a:r>
              <a:rPr lang="ru-RU" noProof="0" smtClean="0"/>
              <a:t>Третий уровень</a:t>
            </a:r>
          </a:p>
          <a:p>
            <a:pPr lvl="3" rtl="0"/>
            <a:r>
              <a:rPr lang="ru-RU" noProof="0" smtClean="0"/>
              <a:t>Четвертый уровень</a:t>
            </a:r>
          </a:p>
          <a:p>
            <a:pPr lvl="4" rtl="0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9CD8D479-8942-46E8-A226-A4E01F7A105C}" type="slidenum">
              <a:rPr lang="ru-RU" noProof="0" smtClean="0"/>
              <a:pPr rtl="0"/>
              <a:t>‹#›</a:t>
            </a:fld>
            <a:endParaRPr lang="ru-RU" noProof="0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18F943B5-716B-4E60-AC51-C0D60AE27CA9}" type="datetime1">
              <a:rPr lang="ru-RU" noProof="0" smtClean="0"/>
              <a:pPr rtl="0"/>
              <a:t>04.06.2021</a:t>
            </a:fld>
            <a:endParaRPr lang="ru-RU" noProof="0" dirty="0"/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1637716" y="6629400"/>
            <a:ext cx="9144259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pPr rtl="0"/>
            <a:r>
              <a:rPr lang="ru"/>
              <a:t>Добавить нижний колонтитул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72070925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190500"/>
            <a:ext cx="2057400" cy="5986463"/>
          </a:xfrm>
        </p:spPr>
        <p:txBody>
          <a:bodyPr vert="eaVert" rtlCol="0"/>
          <a:lstStyle/>
          <a:p>
            <a:pPr rtl="0"/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190500"/>
            <a:ext cx="7734300" cy="5986463"/>
          </a:xfrm>
        </p:spPr>
        <p:txBody>
          <a:bodyPr vert="eaVert" rtlCol="0"/>
          <a:lstStyle/>
          <a:p>
            <a:pPr lvl="0" rtl="0"/>
            <a:r>
              <a:rPr lang="ru-RU" noProof="0" smtClean="0"/>
              <a:t>Образец текста</a:t>
            </a:r>
          </a:p>
          <a:p>
            <a:pPr lvl="1" rtl="0"/>
            <a:r>
              <a:rPr lang="ru-RU" noProof="0" smtClean="0"/>
              <a:t>Второй уровень</a:t>
            </a:r>
          </a:p>
          <a:p>
            <a:pPr lvl="2" rtl="0"/>
            <a:r>
              <a:rPr lang="ru-RU" noProof="0" smtClean="0"/>
              <a:t>Третий уровень</a:t>
            </a:r>
          </a:p>
          <a:p>
            <a:pPr lvl="3" rtl="0"/>
            <a:r>
              <a:rPr lang="ru-RU" noProof="0" smtClean="0"/>
              <a:t>Четвертый уровень</a:t>
            </a:r>
          </a:p>
          <a:p>
            <a:pPr lvl="4" rtl="0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9CD8D479-8942-46E8-A226-A4E01F7A105C}" type="slidenum">
              <a:rPr lang="ru-RU" noProof="0" smtClean="0"/>
              <a:pPr rtl="0"/>
              <a:t>‹#›</a:t>
            </a:fld>
            <a:endParaRPr lang="ru-RU" noProof="0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C4721154-E9C7-4390-942A-E75CA2BFED42}" type="datetime1">
              <a:rPr lang="ru-RU" noProof="0" smtClean="0"/>
              <a:pPr rtl="0"/>
              <a:t>04.06.2021</a:t>
            </a:fld>
            <a:endParaRPr lang="ru-RU" noProof="0" dirty="0"/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1637716" y="6629400"/>
            <a:ext cx="9144259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pPr rtl="0"/>
            <a:r>
              <a:rPr lang="ru"/>
              <a:t>Добавить нижний колонтитул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02101420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pPr lvl="0" rtl="0"/>
            <a:r>
              <a:rPr lang="ru-RU" noProof="0" smtClean="0"/>
              <a:t>Образец текста</a:t>
            </a:r>
          </a:p>
          <a:p>
            <a:pPr lvl="1" rtl="0"/>
            <a:r>
              <a:rPr lang="ru-RU" noProof="0" smtClean="0"/>
              <a:t>Второй уровень</a:t>
            </a:r>
          </a:p>
          <a:p>
            <a:pPr lvl="2" rtl="0"/>
            <a:r>
              <a:rPr lang="ru-RU" noProof="0" smtClean="0"/>
              <a:t>Третий уровень</a:t>
            </a:r>
          </a:p>
          <a:p>
            <a:pPr lvl="3" rtl="0"/>
            <a:r>
              <a:rPr lang="ru-RU" noProof="0" smtClean="0"/>
              <a:t>Четвертый уровень</a:t>
            </a:r>
          </a:p>
          <a:p>
            <a:pPr lvl="4" rtl="0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9CD8D479-8942-46E8-A226-A4E01F7A105C}" type="slidenum">
              <a:rPr lang="ru-RU" noProof="0" smtClean="0"/>
              <a:pPr rtl="0"/>
              <a:t>‹#›</a:t>
            </a:fld>
            <a:endParaRPr lang="ru-RU" noProof="0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20163828-5280-4472-A4D7-66218A81EFE5}" type="datetime1">
              <a:rPr lang="ru-RU" noProof="0" smtClean="0"/>
              <a:pPr rtl="0"/>
              <a:t>04.06.2021</a:t>
            </a:fld>
            <a:endParaRPr lang="ru-RU" noProof="0" dirty="0"/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1637716" y="6629400"/>
            <a:ext cx="9144259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pPr rtl="0"/>
            <a:r>
              <a:rPr lang="ru"/>
              <a:t>Добавить нижний колонтитул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40511684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1600199" y="2059146"/>
            <a:ext cx="7199696" cy="38862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51777" y="2263913"/>
            <a:ext cx="6949440" cy="3143393"/>
          </a:xfrm>
        </p:spPr>
        <p:txBody>
          <a:bodyPr rtlCol="0" anchor="b"/>
          <a:lstStyle>
            <a:lvl1pPr>
              <a:defRPr sz="6000">
                <a:solidFill>
                  <a:schemeClr val="bg1"/>
                </a:solidFill>
              </a:defRPr>
            </a:lvl1pPr>
          </a:lstStyle>
          <a:p>
            <a:pPr rtl="0"/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Замещающий текст 2"/>
          <p:cNvSpPr>
            <a:spLocks noGrp="1"/>
          </p:cNvSpPr>
          <p:nvPr>
            <p:ph type="body" idx="1"/>
          </p:nvPr>
        </p:nvSpPr>
        <p:spPr>
          <a:xfrm>
            <a:off x="1751777" y="5381893"/>
            <a:ext cx="6949440" cy="449523"/>
          </a:xfrm>
        </p:spPr>
        <p:txBody>
          <a:bodyPr rtlCol="0"/>
          <a:lstStyle>
            <a:lvl1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 rtl="0"/>
            <a:r>
              <a:rPr lang="ru-RU" noProof="0" smtClean="0"/>
              <a:t>Образец текста</a:t>
            </a:r>
          </a:p>
        </p:txBody>
      </p:sp>
      <p:pic>
        <p:nvPicPr>
          <p:cNvPr id="11" name="Рисунок 10" descr="Зеленая трава крупным планом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>
          <a:xfrm>
            <a:off x="0" y="2059146"/>
            <a:ext cx="1490472" cy="3886200"/>
          </a:xfrm>
          <a:prstGeom prst="rect">
            <a:avLst/>
          </a:prstGeom>
        </p:spPr>
      </p:pic>
      <p:pic>
        <p:nvPicPr>
          <p:cNvPr id="9" name="Рисунок 8" descr="Волны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>
          <a:xfrm>
            <a:off x="8909623" y="2059146"/>
            <a:ext cx="3282696" cy="38862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28989429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extLst mod="1">
    <p:ext uri="{DCECCB84-F9BA-43D5-87BE-67443E8EF086}">
      <p15:sldGuideLst xmlns="" xmlns:p15="http://schemas.microsoft.com/office/powerpoint/2012/main">
        <p15:guide id="1" orient="horz" pos="3768">
          <p15:clr>
            <a:srgbClr val="FDE53C"/>
          </p15:clr>
        </p15:guide>
        <p15:guide id="2" orient="horz" pos="1296">
          <p15:clr>
            <a:srgbClr val="FDE53C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типа объекто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409700" y="1556281"/>
            <a:ext cx="4610099" cy="4620682"/>
          </a:xfrm>
        </p:spPr>
        <p:txBody>
          <a:bodyPr rtlCol="0"/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rtl="0"/>
            <a:r>
              <a:rPr lang="ru-RU" noProof="0" smtClean="0"/>
              <a:t>Образец текста</a:t>
            </a:r>
          </a:p>
          <a:p>
            <a:pPr lvl="1" rtl="0"/>
            <a:r>
              <a:rPr lang="ru-RU" noProof="0" smtClean="0"/>
              <a:t>Второй уровень</a:t>
            </a:r>
          </a:p>
          <a:p>
            <a:pPr lvl="2" rtl="0"/>
            <a:r>
              <a:rPr lang="ru-RU" noProof="0" smtClean="0"/>
              <a:t>Третий уровень</a:t>
            </a:r>
          </a:p>
          <a:p>
            <a:pPr lvl="3" rtl="0"/>
            <a:r>
              <a:rPr lang="ru-RU" noProof="0" smtClean="0"/>
              <a:t>Четвертый уровень</a:t>
            </a:r>
          </a:p>
          <a:p>
            <a:pPr lvl="4" rtl="0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556281"/>
            <a:ext cx="4609775" cy="4620682"/>
          </a:xfrm>
        </p:spPr>
        <p:txBody>
          <a:bodyPr rtlCol="0"/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rtl="0"/>
            <a:r>
              <a:rPr lang="ru-RU" noProof="0" smtClean="0"/>
              <a:t>Образец текста</a:t>
            </a:r>
          </a:p>
          <a:p>
            <a:pPr lvl="1" rtl="0"/>
            <a:r>
              <a:rPr lang="ru-RU" noProof="0" smtClean="0"/>
              <a:t>Второй уровень</a:t>
            </a:r>
          </a:p>
          <a:p>
            <a:pPr lvl="2" rtl="0"/>
            <a:r>
              <a:rPr lang="ru-RU" noProof="0" smtClean="0"/>
              <a:t>Третий уровень</a:t>
            </a:r>
          </a:p>
          <a:p>
            <a:pPr lvl="3" rtl="0"/>
            <a:r>
              <a:rPr lang="ru-RU" noProof="0" smtClean="0"/>
              <a:t>Четвертый уровень</a:t>
            </a:r>
          </a:p>
          <a:p>
            <a:pPr lvl="4" rtl="0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9CD8D479-8942-46E8-A226-A4E01F7A105C}" type="slidenum">
              <a:rPr lang="ru-RU" noProof="0" smtClean="0"/>
              <a:pPr rtl="0"/>
              <a:t>‹#›</a:t>
            </a:fld>
            <a:endParaRPr lang="ru-RU" noProof="0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34E2717A-72BC-4AC8-8921-DA2D072E37AE}" type="datetime1">
              <a:rPr lang="ru-RU" noProof="0" smtClean="0"/>
              <a:pPr rtl="0"/>
              <a:t>04.06.2021</a:t>
            </a:fld>
            <a:endParaRPr lang="ru-RU" noProof="0" dirty="0"/>
          </a:p>
        </p:txBody>
      </p:sp>
      <p:sp>
        <p:nvSpPr>
          <p:cNvPr id="8" name="Нижний колонтитул 5"/>
          <p:cNvSpPr>
            <a:spLocks noGrp="1"/>
          </p:cNvSpPr>
          <p:nvPr>
            <p:ph type="ftr" sz="quarter" idx="3"/>
          </p:nvPr>
        </p:nvSpPr>
        <p:spPr>
          <a:xfrm>
            <a:off x="1637716" y="6629400"/>
            <a:ext cx="9144259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pPr rtl="0"/>
            <a:r>
              <a:rPr lang="ru"/>
              <a:t>Добавить нижний колонтитул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78168789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extLst mod="1">
    <p:ext uri="{DCECCB84-F9BA-43D5-87BE-67443E8EF086}">
      <p15:sldGuideLst xmlns=""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409699" y="1554480"/>
            <a:ext cx="4608576" cy="823912"/>
          </a:xfrm>
        </p:spPr>
        <p:txBody>
          <a:bodyPr rtlCol="0" anchor="b">
            <a:normAutofit/>
          </a:bodyPr>
          <a:lstStyle>
            <a:lvl1pPr marL="0" indent="0">
              <a:spcBef>
                <a:spcPts val="0"/>
              </a:spcBef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noProof="0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409699" y="2434147"/>
            <a:ext cx="4608576" cy="3811271"/>
          </a:xfrm>
        </p:spPr>
        <p:txBody>
          <a:bodyPr rtlCol="0"/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rtl="0"/>
            <a:r>
              <a:rPr lang="ru-RU" noProof="0" smtClean="0"/>
              <a:t>Образец текста</a:t>
            </a:r>
          </a:p>
          <a:p>
            <a:pPr lvl="1" rtl="0"/>
            <a:r>
              <a:rPr lang="ru-RU" noProof="0" smtClean="0"/>
              <a:t>Второй уровень</a:t>
            </a:r>
          </a:p>
          <a:p>
            <a:pPr lvl="2" rtl="0"/>
            <a:r>
              <a:rPr lang="ru-RU" noProof="0" smtClean="0"/>
              <a:t>Третий уровень</a:t>
            </a:r>
          </a:p>
          <a:p>
            <a:pPr lvl="3" rtl="0"/>
            <a:r>
              <a:rPr lang="ru-RU" noProof="0" smtClean="0"/>
              <a:t>Четвертый уровень</a:t>
            </a:r>
          </a:p>
          <a:p>
            <a:pPr lvl="4" rtl="0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5" name="Замещающий текст 4"/>
          <p:cNvSpPr>
            <a:spLocks noGrp="1"/>
          </p:cNvSpPr>
          <p:nvPr>
            <p:ph type="body" sz="quarter" idx="3"/>
          </p:nvPr>
        </p:nvSpPr>
        <p:spPr>
          <a:xfrm>
            <a:off x="6172200" y="1554480"/>
            <a:ext cx="4610100" cy="823912"/>
          </a:xfrm>
        </p:spPr>
        <p:txBody>
          <a:bodyPr rtlCol="0" anchor="b">
            <a:normAutofit/>
          </a:bodyPr>
          <a:lstStyle>
            <a:lvl1pPr marL="0" indent="0">
              <a:spcBef>
                <a:spcPts val="0"/>
              </a:spcBef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noProof="0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434147"/>
            <a:ext cx="4610100" cy="3811271"/>
          </a:xfrm>
        </p:spPr>
        <p:txBody>
          <a:bodyPr rtlCol="0"/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rtl="0"/>
            <a:r>
              <a:rPr lang="ru-RU" noProof="0" smtClean="0"/>
              <a:t>Образец текста</a:t>
            </a:r>
          </a:p>
          <a:p>
            <a:pPr lvl="1" rtl="0"/>
            <a:r>
              <a:rPr lang="ru-RU" noProof="0" smtClean="0"/>
              <a:t>Второй уровень</a:t>
            </a:r>
          </a:p>
          <a:p>
            <a:pPr lvl="2" rtl="0"/>
            <a:r>
              <a:rPr lang="ru-RU" noProof="0" smtClean="0"/>
              <a:t>Третий уровень</a:t>
            </a:r>
          </a:p>
          <a:p>
            <a:pPr lvl="3" rtl="0"/>
            <a:r>
              <a:rPr lang="ru-RU" noProof="0" smtClean="0"/>
              <a:t>Четвертый уровень</a:t>
            </a:r>
          </a:p>
          <a:p>
            <a:pPr lvl="4" rtl="0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9CD8D479-8942-46E8-A226-A4E01F7A105C}" type="slidenum">
              <a:rPr lang="ru-RU" noProof="0" smtClean="0"/>
              <a:pPr rtl="0"/>
              <a:t>‹#›</a:t>
            </a:fld>
            <a:endParaRPr lang="ru-RU" noProof="0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3BD81B4D-E892-4FC6-934E-40A30BFB461C}" type="datetime1">
              <a:rPr lang="ru-RU" noProof="0" smtClean="0"/>
              <a:pPr rtl="0"/>
              <a:t>04.06.2021</a:t>
            </a:fld>
            <a:endParaRPr lang="ru-RU" noProof="0" dirty="0"/>
          </a:p>
        </p:txBody>
      </p:sp>
      <p:sp>
        <p:nvSpPr>
          <p:cNvPr id="10" name="Нижний колонтитул 7"/>
          <p:cNvSpPr>
            <a:spLocks noGrp="1"/>
          </p:cNvSpPr>
          <p:nvPr>
            <p:ph type="ftr" sz="quarter" idx="13"/>
          </p:nvPr>
        </p:nvSpPr>
        <p:spPr>
          <a:xfrm>
            <a:off x="1637716" y="6629400"/>
            <a:ext cx="9144259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pPr rtl="0"/>
            <a:r>
              <a:rPr lang="ru"/>
              <a:t>Добавить нижний колонтитул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82718076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extLst mod="1">
    <p:ext uri="{DCECCB84-F9BA-43D5-87BE-67443E8EF086}">
      <p15:sldGuideLst xmlns=""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9CD8D479-8942-46E8-A226-A4E01F7A105C}" type="slidenum">
              <a:rPr lang="ru-RU" noProof="0" smtClean="0"/>
              <a:pPr rtl="0"/>
              <a:t>‹#›</a:t>
            </a:fld>
            <a:endParaRPr lang="ru-RU" noProof="0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21333FBD-FBEF-4B57-B8DC-4234BE1A264A}" type="datetime1">
              <a:rPr lang="ru-RU" noProof="0" smtClean="0"/>
              <a:pPr rtl="0"/>
              <a:t>04.06.2021</a:t>
            </a:fld>
            <a:endParaRPr lang="ru-RU" noProof="0" dirty="0"/>
          </a:p>
        </p:txBody>
      </p:sp>
      <p:sp>
        <p:nvSpPr>
          <p:cNvPr id="6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1637716" y="6629400"/>
            <a:ext cx="9144259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pPr rtl="0"/>
            <a:r>
              <a:rPr lang="ru" dirty="0"/>
              <a:t>Добавить нижний колонтитул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46587752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9CD8D479-8942-46E8-A226-A4E01F7A105C}" type="slidenum">
              <a:rPr lang="ru-RU" noProof="0" smtClean="0"/>
              <a:pPr rtl="0"/>
              <a:t>‹#›</a:t>
            </a:fld>
            <a:endParaRPr lang="ru-RU" noProof="0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1F4CB2CC-35F0-48D8-B42B-98E8C2903E26}" type="datetime1">
              <a:rPr lang="ru-RU" noProof="0" smtClean="0"/>
              <a:pPr rtl="0"/>
              <a:t>04.06.2021</a:t>
            </a:fld>
            <a:endParaRPr lang="ru-RU" noProof="0" dirty="0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1637716" y="6629400"/>
            <a:ext cx="9144259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pPr rtl="0"/>
            <a:r>
              <a:rPr lang="ru"/>
              <a:t>Добавить нижний колонтитул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10739377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82434" y="919616"/>
            <a:ext cx="4155622" cy="2532888"/>
          </a:xfrm>
        </p:spPr>
        <p:txBody>
          <a:bodyPr rtlCol="0" anchor="b"/>
          <a:lstStyle>
            <a:lvl1pPr>
              <a:defRPr sz="3200"/>
            </a:lvl1pPr>
          </a:lstStyle>
          <a:p>
            <a:pPr rtl="0"/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09699" y="915923"/>
            <a:ext cx="5216979" cy="5065776"/>
          </a:xfrm>
        </p:spPr>
        <p:txBody>
          <a:bodyPr rtlCol="0"/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rtl="0"/>
            <a:r>
              <a:rPr lang="ru-RU" noProof="0" smtClean="0"/>
              <a:t>Образец текста</a:t>
            </a:r>
          </a:p>
          <a:p>
            <a:pPr lvl="1" rtl="0"/>
            <a:r>
              <a:rPr lang="ru-RU" noProof="0" smtClean="0"/>
              <a:t>Второй уровень</a:t>
            </a:r>
          </a:p>
          <a:p>
            <a:pPr lvl="2" rtl="0"/>
            <a:r>
              <a:rPr lang="ru-RU" noProof="0" smtClean="0"/>
              <a:t>Третий уровень</a:t>
            </a:r>
          </a:p>
          <a:p>
            <a:pPr lvl="3" rtl="0"/>
            <a:r>
              <a:rPr lang="ru-RU" noProof="0" smtClean="0"/>
              <a:t>Четвертый уровень</a:t>
            </a:r>
          </a:p>
          <a:p>
            <a:pPr lvl="4" rtl="0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4" name="Замещающий текст 3"/>
          <p:cNvSpPr>
            <a:spLocks noGrp="1"/>
          </p:cNvSpPr>
          <p:nvPr>
            <p:ph type="body" sz="half" idx="2"/>
          </p:nvPr>
        </p:nvSpPr>
        <p:spPr>
          <a:xfrm>
            <a:off x="6682434" y="3502152"/>
            <a:ext cx="4155622" cy="2479548"/>
          </a:xfrm>
        </p:spPr>
        <p:txBody>
          <a:bodyPr rtlCol="0">
            <a:normAutofit/>
          </a:bodyPr>
          <a:lstStyle>
            <a:lvl1pPr marL="0" indent="0">
              <a:spcBef>
                <a:spcPts val="900"/>
              </a:spcBef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ru-RU" noProof="0" smtClean="0"/>
              <a:t>Образец текста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9CD8D479-8942-46E8-A226-A4E01F7A105C}" type="slidenum">
              <a:rPr lang="ru-RU" noProof="0" smtClean="0"/>
              <a:pPr rtl="0"/>
              <a:t>‹#›</a:t>
            </a:fld>
            <a:endParaRPr lang="ru-RU" noProof="0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32B0F11E-5037-405E-8E2B-0466DD3BFAB3}" type="datetime1">
              <a:rPr lang="ru-RU" noProof="0" smtClean="0"/>
              <a:pPr rtl="0"/>
              <a:t>04.06.2021</a:t>
            </a:fld>
            <a:endParaRPr lang="ru-RU" noProof="0" dirty="0"/>
          </a:p>
        </p:txBody>
      </p:sp>
      <p:sp>
        <p:nvSpPr>
          <p:cNvPr id="8" name="Нижний колонтитул 5"/>
          <p:cNvSpPr>
            <a:spLocks noGrp="1"/>
          </p:cNvSpPr>
          <p:nvPr>
            <p:ph type="ftr" sz="quarter" idx="3"/>
          </p:nvPr>
        </p:nvSpPr>
        <p:spPr>
          <a:xfrm>
            <a:off x="1637716" y="6629400"/>
            <a:ext cx="9144259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pPr rtl="0"/>
            <a:r>
              <a:rPr lang="ru"/>
              <a:t>Добавить нижний колонтитул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02354957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extLst mod="1">
    <p:ext uri="{DCECCB84-F9BA-43D5-87BE-67443E8EF086}">
      <p15:sldGuideLst xmlns=""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82435" y="919616"/>
            <a:ext cx="4155622" cy="2532888"/>
          </a:xfrm>
        </p:spPr>
        <p:txBody>
          <a:bodyPr rtlCol="0" anchor="b"/>
          <a:lstStyle>
            <a:lvl1pPr>
              <a:defRPr sz="3200"/>
            </a:lvl1pPr>
          </a:lstStyle>
          <a:p>
            <a:pPr rtl="0"/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Рисунок 2" descr="Пустой заполнитель, вместо которого можно добавить изображение. Щелкните заполнитель и выберите изображение, которое необходимо добавить"/>
          <p:cNvSpPr>
            <a:spLocks noGrp="1"/>
          </p:cNvSpPr>
          <p:nvPr>
            <p:ph type="pic" idx="1"/>
          </p:nvPr>
        </p:nvSpPr>
        <p:spPr>
          <a:xfrm>
            <a:off x="0" y="915923"/>
            <a:ext cx="6626677" cy="5065776"/>
          </a:xfrm>
        </p:spPr>
        <p:txBody>
          <a:bodyPr tIns="1371600" rtlCol="0">
            <a:normAutofit/>
          </a:bodyPr>
          <a:lstStyle>
            <a:lvl1pPr marL="0" indent="0" algn="ctr">
              <a:spcBef>
                <a:spcPts val="0"/>
              </a:spcBef>
              <a:buNone/>
              <a:defRPr sz="2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rtl="0"/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4" name="Замещающий текст 3"/>
          <p:cNvSpPr>
            <a:spLocks noGrp="1"/>
          </p:cNvSpPr>
          <p:nvPr>
            <p:ph type="body" sz="half" idx="2"/>
          </p:nvPr>
        </p:nvSpPr>
        <p:spPr>
          <a:xfrm>
            <a:off x="6682435" y="3502152"/>
            <a:ext cx="4155622" cy="2479547"/>
          </a:xfrm>
        </p:spPr>
        <p:txBody>
          <a:bodyPr rtlCol="0">
            <a:normAutofit/>
          </a:bodyPr>
          <a:lstStyle>
            <a:lvl1pPr marL="0" indent="0">
              <a:spcBef>
                <a:spcPts val="900"/>
              </a:spcBef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ru-RU" noProof="0" smtClean="0"/>
              <a:t>Образец текста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9CD8D479-8942-46E8-A226-A4E01F7A105C}" type="slidenum">
              <a:rPr lang="ru-RU" noProof="0" smtClean="0"/>
              <a:pPr rtl="0"/>
              <a:t>‹#›</a:t>
            </a:fld>
            <a:endParaRPr lang="ru-RU" noProof="0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1C13596A-5853-4CC6-8C35-05CA99C740A6}" type="datetime1">
              <a:rPr lang="ru-RU" noProof="0" smtClean="0"/>
              <a:pPr rtl="0"/>
              <a:t>04.06.2021</a:t>
            </a:fld>
            <a:endParaRPr lang="ru-RU" noProof="0" dirty="0"/>
          </a:p>
        </p:txBody>
      </p:sp>
      <p:sp>
        <p:nvSpPr>
          <p:cNvPr id="8" name="Нижний колонтитул 5"/>
          <p:cNvSpPr>
            <a:spLocks noGrp="1"/>
          </p:cNvSpPr>
          <p:nvPr>
            <p:ph type="ftr" sz="quarter" idx="3"/>
          </p:nvPr>
        </p:nvSpPr>
        <p:spPr>
          <a:xfrm>
            <a:off x="1637716" y="6629400"/>
            <a:ext cx="9144259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pPr rtl="0"/>
            <a:r>
              <a:rPr lang="ru"/>
              <a:t>Добавить нижний колонтитул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1642247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extLst mod="1">
    <p:ext uri="{DCECCB84-F9BA-43D5-87BE-67443E8EF086}">
      <p15:sldGuideLst xmlns="" xmlns:p15="http://schemas.microsoft.com/office/powerpoint/2012/main"/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 userDrawn="1"/>
        </p:nvSpPr>
        <p:spPr>
          <a:xfrm>
            <a:off x="0" y="6629400"/>
            <a:ext cx="1499616" cy="228600"/>
          </a:xfrm>
          <a:prstGeom prst="rect">
            <a:avLst/>
          </a:prstGeom>
          <a:gradFill>
            <a:gsLst>
              <a:gs pos="0">
                <a:schemeClr val="accent1">
                  <a:lumMod val="15000"/>
                  <a:lumOff val="85000"/>
                </a:schemeClr>
              </a:gs>
              <a:gs pos="100000">
                <a:schemeClr val="accent1">
                  <a:lumMod val="15000"/>
                  <a:lumOff val="85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1609344" y="6629400"/>
            <a:ext cx="10582656" cy="228600"/>
          </a:xfrm>
          <a:prstGeom prst="rect">
            <a:avLst/>
          </a:prstGeom>
          <a:gradFill>
            <a:gsLst>
              <a:gs pos="0">
                <a:schemeClr val="accent1">
                  <a:lumMod val="35000"/>
                  <a:lumOff val="65000"/>
                </a:schemeClr>
              </a:gs>
              <a:gs pos="100000">
                <a:schemeClr val="accent1">
                  <a:lumMod val="35000"/>
                  <a:lumOff val="65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10026" y="276087"/>
            <a:ext cx="9371949" cy="118356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rtl="0"/>
            <a:r>
              <a:rPr lang="ru-RU" noProof="0" dirty="0" smtClean="0"/>
              <a:t>Образец заголовка</a:t>
            </a:r>
            <a:endParaRPr lang="ru-RU" noProof="0" dirty="0"/>
          </a:p>
        </p:txBody>
      </p:sp>
      <p:sp>
        <p:nvSpPr>
          <p:cNvPr id="3" name="Замещающий текст 2"/>
          <p:cNvSpPr>
            <a:spLocks noGrp="1"/>
          </p:cNvSpPr>
          <p:nvPr>
            <p:ph type="body" idx="1"/>
          </p:nvPr>
        </p:nvSpPr>
        <p:spPr>
          <a:xfrm>
            <a:off x="1410027" y="1566001"/>
            <a:ext cx="9371948" cy="462068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rtl="0"/>
            <a:r>
              <a:rPr lang="ru-RU" noProof="0" dirty="0" smtClean="0"/>
              <a:t>Образец текста</a:t>
            </a:r>
          </a:p>
          <a:p>
            <a:pPr lvl="1" rtl="0"/>
            <a:r>
              <a:rPr lang="ru-RU" noProof="0" dirty="0" smtClean="0"/>
              <a:t>Второй уровень</a:t>
            </a:r>
          </a:p>
          <a:p>
            <a:pPr lvl="2" rtl="0"/>
            <a:r>
              <a:rPr lang="ru-RU" noProof="0" dirty="0" smtClean="0"/>
              <a:t>Третий уровень</a:t>
            </a:r>
          </a:p>
          <a:p>
            <a:pPr lvl="3" rtl="0"/>
            <a:r>
              <a:rPr lang="ru-RU" noProof="0" dirty="0" smtClean="0"/>
              <a:t>Четвертый уровень</a:t>
            </a:r>
          </a:p>
          <a:p>
            <a:pPr lvl="4" rtl="0"/>
            <a:r>
              <a:rPr lang="ru-RU" noProof="0" dirty="0" smtClean="0"/>
              <a:t>Пятый уровень</a:t>
            </a:r>
            <a:endParaRPr lang="ru-RU" noProof="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0" y="6629400"/>
            <a:ext cx="410402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pPr rtl="0"/>
            <a:fld id="{9CD8D479-8942-46E8-A226-A4E01F7A105C}" type="slidenum">
              <a:rPr lang="ru-RU" noProof="0" smtClean="0"/>
              <a:pPr rtl="0"/>
              <a:t>‹#›</a:t>
            </a:fld>
            <a:endParaRPr lang="ru-RU" noProof="0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3403" y="6629400"/>
            <a:ext cx="1000662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pPr rtl="0"/>
            <a:fld id="{51B4E433-1349-4167-9370-08225F16CED3}" type="datetime1">
              <a:rPr lang="ru-RU" noProof="0" smtClean="0"/>
              <a:pPr rtl="0"/>
              <a:t>04.06.2021</a:t>
            </a:fld>
            <a:endParaRPr lang="ru-RU" noProof="0" dirty="0"/>
          </a:p>
        </p:txBody>
      </p:sp>
      <p:sp>
        <p:nvSpPr>
          <p:cNvPr id="12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1637716" y="6629400"/>
            <a:ext cx="9144259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pPr rtl="0"/>
            <a:r>
              <a:rPr lang="ru"/>
              <a:t>Добавить нижний колонтитул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8660464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hf sldNum="0" hdr="0" ftr="0"/>
  <p:txStyles>
    <p:titleStyle>
      <a:lvl1pPr algn="l" defTabSz="914400" rtl="0" eaLnBrk="1" latinLnBrk="0" hangingPunct="1">
        <a:spcBef>
          <a:spcPct val="0"/>
        </a:spcBef>
        <a:buNone/>
        <a:defRPr sz="3400" kern="120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210312" indent="-210312" algn="l" defTabSz="914400" rtl="0" eaLnBrk="1" latinLnBrk="0" hangingPunct="1">
        <a:lnSpc>
          <a:spcPct val="90000"/>
        </a:lnSpc>
        <a:spcBef>
          <a:spcPts val="11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438912" indent="-155448" algn="l" defTabSz="914400" rtl="0" eaLnBrk="1" latinLnBrk="0" hangingPunct="1">
        <a:lnSpc>
          <a:spcPct val="90000"/>
        </a:lnSpc>
        <a:spcBef>
          <a:spcPts val="4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676656" indent="-155448" algn="l" defTabSz="914400" rtl="0" eaLnBrk="1" latinLnBrk="0" hangingPunct="1">
        <a:lnSpc>
          <a:spcPct val="90000"/>
        </a:lnSpc>
        <a:spcBef>
          <a:spcPts val="4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905256" indent="-155448" algn="l" defTabSz="914400" rtl="0" eaLnBrk="1" latinLnBrk="0" hangingPunct="1">
        <a:lnSpc>
          <a:spcPct val="90000"/>
        </a:lnSpc>
        <a:spcBef>
          <a:spcPts val="4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33856" indent="-155448" algn="l" defTabSz="914400" rtl="0" eaLnBrk="1" latinLnBrk="0" hangingPunct="1">
        <a:lnSpc>
          <a:spcPct val="90000"/>
        </a:lnSpc>
        <a:spcBef>
          <a:spcPts val="4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362456" indent="-155448" algn="l" defTabSz="914400" rtl="0" eaLnBrk="1" latinLnBrk="0" hangingPunct="1">
        <a:lnSpc>
          <a:spcPct val="90000"/>
        </a:lnSpc>
        <a:spcBef>
          <a:spcPts val="4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591056" indent="-155448" algn="l" defTabSz="914400" rtl="0" eaLnBrk="1" latinLnBrk="0" hangingPunct="1">
        <a:lnSpc>
          <a:spcPct val="90000"/>
        </a:lnSpc>
        <a:spcBef>
          <a:spcPts val="4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819656" indent="-155448" algn="l" defTabSz="914400" rtl="0" eaLnBrk="1" latinLnBrk="0" hangingPunct="1">
        <a:lnSpc>
          <a:spcPct val="90000"/>
        </a:lnSpc>
        <a:spcBef>
          <a:spcPts val="4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048256" indent="-155448" algn="l" defTabSz="914400" rtl="0" eaLnBrk="1" latinLnBrk="0" hangingPunct="1">
        <a:lnSpc>
          <a:spcPct val="90000"/>
        </a:lnSpc>
        <a:spcBef>
          <a:spcPts val="4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="" xmlns:p15="http://schemas.microsoft.com/office/powerpoint/2012/main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51777" y="2075936"/>
            <a:ext cx="4846320" cy="1103870"/>
          </a:xfrm>
        </p:spPr>
        <p:txBody>
          <a:bodyPr rtlCol="0">
            <a:normAutofit/>
          </a:bodyPr>
          <a:lstStyle/>
          <a:p>
            <a:pPr algn="ctr" rtl="0"/>
            <a:r>
              <a:rPr lang="en-US" sz="5000" b="1" dirty="0" smtClean="0"/>
              <a:t>PLANET WATER</a:t>
            </a:r>
            <a:endParaRPr lang="ru-RU" sz="50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51777" y="3336325"/>
            <a:ext cx="4846320" cy="2493626"/>
          </a:xfrm>
        </p:spPr>
        <p:txBody>
          <a:bodyPr rtlCol="0">
            <a:normAutofit lnSpcReduction="10000"/>
          </a:bodyPr>
          <a:lstStyle/>
          <a:p>
            <a:pPr algn="r"/>
            <a:r>
              <a:rPr lang="ru-RU" b="1" dirty="0" smtClean="0"/>
              <a:t>Авторы проекта:</a:t>
            </a:r>
            <a:endParaRPr lang="en-US" b="1" dirty="0" smtClean="0"/>
          </a:p>
          <a:p>
            <a:pPr algn="r"/>
            <a:r>
              <a:rPr lang="ru-RU" b="1" dirty="0" smtClean="0"/>
              <a:t>Абдрашитов </a:t>
            </a:r>
            <a:r>
              <a:rPr lang="ru-RU" b="1" dirty="0"/>
              <a:t>Д</a:t>
            </a:r>
            <a:r>
              <a:rPr lang="ru-RU" b="1" dirty="0" smtClean="0"/>
              <a:t>.</a:t>
            </a:r>
            <a:endParaRPr lang="en-US" b="1" dirty="0" smtClean="0"/>
          </a:p>
          <a:p>
            <a:pPr algn="r"/>
            <a:r>
              <a:rPr lang="ru-RU" b="1" dirty="0" smtClean="0"/>
              <a:t>Данков </a:t>
            </a:r>
            <a:r>
              <a:rPr lang="ru-RU" b="1" dirty="0"/>
              <a:t>Д</a:t>
            </a:r>
            <a:r>
              <a:rPr lang="ru-RU" b="1" dirty="0" smtClean="0"/>
              <a:t>.</a:t>
            </a:r>
            <a:endParaRPr lang="ru-RU" b="1" dirty="0"/>
          </a:p>
          <a:p>
            <a:pPr algn="r"/>
            <a:r>
              <a:rPr lang="ru-RU" b="1" dirty="0"/>
              <a:t>Новик С</a:t>
            </a:r>
            <a:r>
              <a:rPr lang="ru-RU" b="1" dirty="0" smtClean="0"/>
              <a:t>.</a:t>
            </a:r>
            <a:endParaRPr lang="en-US" b="1" dirty="0" smtClean="0"/>
          </a:p>
          <a:p>
            <a:pPr algn="r"/>
            <a:r>
              <a:rPr lang="ru-RU" b="1" dirty="0" smtClean="0"/>
              <a:t>Попов И.</a:t>
            </a:r>
            <a:endParaRPr lang="en-US" b="1" dirty="0" smtClean="0"/>
          </a:p>
          <a:p>
            <a:pPr algn="r"/>
            <a:r>
              <a:rPr lang="ru-RU" b="1" dirty="0" err="1" smtClean="0"/>
              <a:t>Шарипова</a:t>
            </a:r>
            <a:r>
              <a:rPr lang="ru-RU" b="1" dirty="0" smtClean="0"/>
              <a:t> </a:t>
            </a:r>
            <a:r>
              <a:rPr lang="ru-RU" b="1" dirty="0"/>
              <a:t>М.</a:t>
            </a:r>
          </a:p>
          <a:p>
            <a:pPr algn="r"/>
            <a:r>
              <a:rPr lang="ru-RU" b="1" dirty="0"/>
              <a:t>учащиеся 5-в класса</a:t>
            </a:r>
          </a:p>
          <a:p>
            <a:pPr algn="r"/>
            <a:endParaRPr lang="ru-RU" b="1" dirty="0"/>
          </a:p>
          <a:p>
            <a:pPr algn="r"/>
            <a:r>
              <a:rPr lang="ru-RU" b="1" dirty="0" smtClean="0"/>
              <a:t>Руководители</a:t>
            </a:r>
            <a:r>
              <a:rPr lang="en-US" b="1" dirty="0" smtClean="0"/>
              <a:t> </a:t>
            </a:r>
            <a:r>
              <a:rPr lang="ru-RU" b="1" dirty="0" smtClean="0"/>
              <a:t>проекта:</a:t>
            </a:r>
          </a:p>
          <a:p>
            <a:pPr algn="r"/>
            <a:r>
              <a:rPr lang="ru-RU" b="1" dirty="0" smtClean="0"/>
              <a:t>Коник </a:t>
            </a:r>
            <a:r>
              <a:rPr lang="ru-RU" b="1" dirty="0"/>
              <a:t>Э.В., </a:t>
            </a:r>
            <a:r>
              <a:rPr lang="ru-RU" b="1" dirty="0" err="1"/>
              <a:t>Саруханян</a:t>
            </a:r>
            <a:r>
              <a:rPr lang="ru-RU" b="1" dirty="0"/>
              <a:t> Т.В</a:t>
            </a:r>
            <a:r>
              <a:rPr lang="ru-RU" b="1" dirty="0" smtClean="0"/>
              <a:t>.</a:t>
            </a:r>
            <a:endParaRPr lang="ru-RU" b="1" dirty="0"/>
          </a:p>
          <a:p>
            <a:pPr rtl="0"/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426154690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82435" y="919616"/>
            <a:ext cx="4155622" cy="1823584"/>
          </a:xfrm>
        </p:spPr>
        <p:txBody>
          <a:bodyPr rtlCol="0">
            <a:normAutofit fontScale="90000"/>
          </a:bodyPr>
          <a:lstStyle/>
          <a:p>
            <a:r>
              <a:rPr lang="ru-RU" sz="2400" b="1" u="sng" dirty="0" smtClean="0"/>
              <a:t>Цель проекта:</a:t>
            </a:r>
            <a:r>
              <a:rPr lang="ru-RU" sz="2400" b="1" dirty="0"/>
              <a:t/>
            </a:r>
            <a:br>
              <a:rPr lang="ru-RU" sz="2400" b="1" dirty="0"/>
            </a:br>
            <a:r>
              <a:rPr lang="ru-RU" sz="2400" b="1" dirty="0"/>
              <a:t>Узнать, почему сохранение водных ресурсов имеет такое большое значение для нашей планеты.</a:t>
            </a:r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3" cstate="print"/>
          <a:srcRect l="10758" r="10758"/>
          <a:stretch>
            <a:fillRect/>
          </a:stretch>
        </p:blipFill>
        <p:spPr>
          <a:prstGeom prst="rect">
            <a:avLst/>
          </a:prstGeom>
        </p:spPr>
      </p:pic>
      <p:sp>
        <p:nvSpPr>
          <p:cNvPr id="4" name="Текст 3"/>
          <p:cNvSpPr>
            <a:spLocks noGrp="1"/>
          </p:cNvSpPr>
          <p:nvPr>
            <p:ph type="body" sz="half" idx="2"/>
          </p:nvPr>
        </p:nvSpPr>
        <p:spPr>
          <a:xfrm>
            <a:off x="6682435" y="2743200"/>
            <a:ext cx="4155622" cy="3238499"/>
          </a:xfrm>
        </p:spPr>
        <p:txBody>
          <a:bodyPr rtlCol="0">
            <a:normAutofit lnSpcReduction="10000"/>
          </a:bodyPr>
          <a:lstStyle/>
          <a:p>
            <a:r>
              <a:rPr lang="ru-RU" b="1" u="sng" dirty="0" smtClean="0"/>
              <a:t>Задачи</a:t>
            </a:r>
            <a:r>
              <a:rPr lang="ru-RU" b="1" u="sng" dirty="0"/>
              <a:t>:</a:t>
            </a:r>
          </a:p>
          <a:p>
            <a:r>
              <a:rPr lang="ru-RU" dirty="0" smtClean="0"/>
              <a:t>1)получение </a:t>
            </a:r>
            <a:r>
              <a:rPr lang="ru-RU" dirty="0"/>
              <a:t>информации о водных ресурсах и запасах воды в справочной литературе, в энциклопедиях, в Интернете;</a:t>
            </a:r>
          </a:p>
          <a:p>
            <a:r>
              <a:rPr lang="ru-RU" dirty="0" smtClean="0"/>
              <a:t>2)изучение </a:t>
            </a:r>
            <a:r>
              <a:rPr lang="ru-RU" dirty="0"/>
              <a:t>круговорота воды в природе;</a:t>
            </a:r>
          </a:p>
          <a:p>
            <a:r>
              <a:rPr lang="ru-RU" dirty="0" smtClean="0"/>
              <a:t>3)изучение </a:t>
            </a:r>
            <a:r>
              <a:rPr lang="ru-RU" dirty="0"/>
              <a:t>методов очистки воды;</a:t>
            </a:r>
          </a:p>
          <a:p>
            <a:r>
              <a:rPr lang="ru-RU" dirty="0" smtClean="0"/>
              <a:t>4)проведение </a:t>
            </a:r>
            <a:r>
              <a:rPr lang="ru-RU" dirty="0"/>
              <a:t>опытов по очистке воды;</a:t>
            </a:r>
          </a:p>
          <a:p>
            <a:r>
              <a:rPr lang="ru-RU" dirty="0" smtClean="0"/>
              <a:t>5)изучение </a:t>
            </a:r>
            <a:r>
              <a:rPr lang="ru-RU" dirty="0"/>
              <a:t>лексики английского языка по этой теме.</a:t>
            </a:r>
          </a:p>
          <a:p>
            <a:pPr rtl="0"/>
            <a:endParaRPr lang="ru-RU" dirty="0"/>
          </a:p>
        </p:txBody>
      </p:sp>
      <p:sp>
        <p:nvSpPr>
          <p:cNvPr id="8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0" y="6629400"/>
            <a:ext cx="410402" cy="228600"/>
          </a:xfrm>
        </p:spPr>
        <p:txBody>
          <a:bodyPr rtlCol="0"/>
          <a:lstStyle/>
          <a:p>
            <a:r>
              <a:rPr lang="en-US" dirty="0" smtClean="0">
                <a:solidFill>
                  <a:srgbClr val="3494BA">
                    <a:lumMod val="50000"/>
                  </a:srgbClr>
                </a:solidFill>
              </a:rPr>
              <a:t>11</a:t>
            </a:r>
            <a:endParaRPr lang="en-US" dirty="0">
              <a:solidFill>
                <a:srgbClr val="3494BA">
                  <a:lumMod val="50000"/>
                </a:srgbClr>
              </a:solidFill>
            </a:endParaRPr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FFABB200-E54C-4FDA-A40C-C6BB6A48660F}" type="datetime1">
              <a:rPr lang="ru-RU" smtClean="0">
                <a:solidFill>
                  <a:srgbClr val="3494BA">
                    <a:lumMod val="50000"/>
                  </a:srgbClr>
                </a:solidFill>
              </a:rPr>
              <a:pPr/>
              <a:t>04.06.2021</a:t>
            </a:fld>
            <a:endParaRPr lang="ru-RU" dirty="0">
              <a:solidFill>
                <a:srgbClr val="3494BA">
                  <a:lumMod val="50000"/>
                </a:srgbClr>
              </a:solidFill>
            </a:endParaRPr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3"/>
          </p:nvPr>
        </p:nvSpPr>
        <p:spPr>
          <a:xfrm>
            <a:off x="1637716" y="6629400"/>
            <a:ext cx="9144259" cy="228600"/>
          </a:xfrm>
        </p:spPr>
        <p:txBody>
          <a:bodyPr rtlCol="0"/>
          <a:lstStyle/>
          <a:p>
            <a:r>
              <a:rPr lang="ru" dirty="0">
                <a:solidFill>
                  <a:srgbClr val="3494BA">
                    <a:lumMod val="50000"/>
                  </a:srgbClr>
                </a:solidFill>
              </a:rPr>
              <a:t>Добавить нижний колонтитул</a:t>
            </a:r>
            <a:endParaRPr lang="en-US" dirty="0">
              <a:solidFill>
                <a:srgbClr val="3494BA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55467785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800" b="1" dirty="0" smtClean="0"/>
              <a:t>Запасы воды на нашей планете</a:t>
            </a:r>
            <a:endParaRPr lang="ru-RU" sz="4800" b="1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1409700" y="1561306"/>
            <a:ext cx="4610100" cy="4610100"/>
          </a:xfrm>
          <a:prstGeom prst="rect">
            <a:avLst/>
          </a:prstGeom>
        </p:spPr>
      </p:pic>
      <p:sp>
        <p:nvSpPr>
          <p:cNvPr id="6" name="Объект 5"/>
          <p:cNvSpPr>
            <a:spLocks noGrp="1"/>
          </p:cNvSpPr>
          <p:nvPr>
            <p:ph sz="half" idx="2"/>
          </p:nvPr>
        </p:nvSpPr>
        <p:spPr>
          <a:xfrm>
            <a:off x="6410424" y="2175309"/>
            <a:ext cx="5274645" cy="452387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200" b="1" dirty="0"/>
              <a:t>Пресная вода составляет всего лишь </a:t>
            </a:r>
            <a:r>
              <a:rPr lang="en-US" sz="3200" b="1" dirty="0"/>
              <a:t>3</a:t>
            </a:r>
            <a:r>
              <a:rPr lang="ru-RU" sz="3200" b="1" dirty="0" smtClean="0"/>
              <a:t>% </a:t>
            </a:r>
            <a:r>
              <a:rPr lang="ru-RU" sz="3200" b="1" dirty="0"/>
              <a:t>от всего объема воды на планете, причем около 70% запасов пресной воды - это ледяные массивы. 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163828-5280-4472-A4D7-66218A81EFE5}" type="datetime1">
              <a:rPr lang="ru-RU" smtClean="0">
                <a:solidFill>
                  <a:srgbClr val="3494BA">
                    <a:lumMod val="50000"/>
                  </a:srgbClr>
                </a:solidFill>
              </a:rPr>
              <a:pPr/>
              <a:t>04.06.2021</a:t>
            </a:fld>
            <a:endParaRPr lang="ru-RU" dirty="0">
              <a:solidFill>
                <a:srgbClr val="3494BA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25067654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5400" b="1" dirty="0" smtClean="0"/>
              <a:t>Water facts</a:t>
            </a:r>
            <a:endParaRPr lang="ru-RU" sz="5400" b="1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444205" y="1539028"/>
            <a:ext cx="4610099" cy="4620682"/>
          </a:xfrm>
        </p:spPr>
        <p:txBody>
          <a:bodyPr>
            <a:normAutofit fontScale="92500" lnSpcReduction="20000"/>
          </a:bodyPr>
          <a:lstStyle/>
          <a:p>
            <a:r>
              <a:rPr lang="en-US" sz="2800" dirty="0" smtClean="0"/>
              <a:t>The average person uses 100 </a:t>
            </a:r>
            <a:r>
              <a:rPr lang="en-US" sz="2800" dirty="0" err="1" smtClean="0"/>
              <a:t>litres</a:t>
            </a:r>
            <a:r>
              <a:rPr lang="en-US" sz="2800" dirty="0" smtClean="0"/>
              <a:t> of water a day.</a:t>
            </a:r>
          </a:p>
          <a:p>
            <a:r>
              <a:rPr lang="en-US" sz="2800" dirty="0" smtClean="0"/>
              <a:t>Leaving a tap running wastes 5 </a:t>
            </a:r>
            <a:r>
              <a:rPr lang="en-US" sz="2800" dirty="0" err="1" smtClean="0"/>
              <a:t>litres</a:t>
            </a:r>
            <a:r>
              <a:rPr lang="en-US" sz="2800" dirty="0" smtClean="0"/>
              <a:t> of water per minute.</a:t>
            </a:r>
          </a:p>
          <a:p>
            <a:r>
              <a:rPr lang="en-US" sz="2800" dirty="0" smtClean="0"/>
              <a:t>A 5-minute shower uses 10 to 25 </a:t>
            </a:r>
            <a:r>
              <a:rPr lang="en-US" sz="2800" dirty="0" err="1" smtClean="0"/>
              <a:t>litres</a:t>
            </a:r>
            <a:r>
              <a:rPr lang="en-US" sz="2800" dirty="0" smtClean="0"/>
              <a:t> of water</a:t>
            </a:r>
          </a:p>
          <a:p>
            <a:r>
              <a:rPr lang="en-US" sz="2800" dirty="0" smtClean="0"/>
              <a:t>A bath uses 80 </a:t>
            </a:r>
            <a:r>
              <a:rPr lang="en-US" sz="2800" dirty="0" err="1" smtClean="0"/>
              <a:t>litres</a:t>
            </a:r>
            <a:r>
              <a:rPr lang="en-US" sz="2800" dirty="0" smtClean="0"/>
              <a:t> of water.</a:t>
            </a:r>
          </a:p>
          <a:p>
            <a:r>
              <a:rPr lang="en-US" sz="2800" dirty="0" smtClean="0"/>
              <a:t>The ancient Egyptians were the first people known to treat drinking water to make it safe. They boiled their water or dipped a piece of red hot iron into it, then filtered it through sand and gravel.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6172200" y="2820852"/>
            <a:ext cx="4610100" cy="2091009"/>
          </a:xfrm>
          <a:prstGeom prst="rect">
            <a:avLst/>
          </a:prstGeom>
        </p:spPr>
      </p:pic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34E2717A-72BC-4AC8-8921-DA2D072E37AE}" type="datetime1">
              <a:rPr lang="ru-RU" noProof="0" smtClean="0"/>
              <a:pPr rtl="0"/>
              <a:t>04.06.2021</a:t>
            </a:fld>
            <a:endParaRPr lang="ru-RU" noProof="0" dirty="0"/>
          </a:p>
        </p:txBody>
      </p:sp>
    </p:spTree>
    <p:extLst>
      <p:ext uri="{BB962C8B-B14F-4D97-AF65-F5344CB8AC3E}">
        <p14:creationId xmlns="" xmlns:p14="http://schemas.microsoft.com/office/powerpoint/2010/main" val="387698895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800" b="1" dirty="0" smtClean="0"/>
              <a:t>Круговорот воды в природе</a:t>
            </a:r>
            <a:endParaRPr lang="ru-RU" sz="4800" b="1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342900" lvl="0" indent="-342900" algn="just"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The sun heats the sea water and some of the water goes up into the air.</a:t>
            </a:r>
            <a:endParaRPr lang="ru-RU" sz="2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When this air cools, the water turns into clouds.</a:t>
            </a:r>
            <a:endParaRPr lang="ru-RU" sz="2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If the clouds get too heavy, it rains. If it is very cold, it snows.</a:t>
            </a:r>
            <a:endParaRPr lang="ru-RU" sz="2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The rain and snow fall on the land and the snow melts. Some of this water goes under the ground, and some goes into rivers and back to the sea.</a:t>
            </a:r>
            <a:endParaRPr lang="ru-RU" sz="2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ru-RU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6730465" y="1749364"/>
            <a:ext cx="4610100" cy="4234516"/>
          </a:xfrm>
          <a:prstGeom prst="rect">
            <a:avLst/>
          </a:prstGeom>
        </p:spPr>
      </p:pic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34E2717A-72BC-4AC8-8921-DA2D072E37AE}" type="datetime1">
              <a:rPr lang="ru-RU" noProof="0" smtClean="0"/>
              <a:pPr rtl="0"/>
              <a:t>04.06.2021</a:t>
            </a:fld>
            <a:endParaRPr lang="ru-RU" noProof="0" dirty="0"/>
          </a:p>
        </p:txBody>
      </p:sp>
    </p:spTree>
    <p:extLst>
      <p:ext uri="{BB962C8B-B14F-4D97-AF65-F5344CB8AC3E}">
        <p14:creationId xmlns="" xmlns:p14="http://schemas.microsoft.com/office/powerpoint/2010/main" val="51629335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Экология 16x9">
  <a:themeElements>
    <a:clrScheme name="Синий и зеленый">
      <a:dk1>
        <a:sysClr val="windowText" lastClr="000000"/>
      </a:dk1>
      <a:lt1>
        <a:sysClr val="window" lastClr="FFFFFF"/>
      </a:lt1>
      <a:dk2>
        <a:srgbClr val="373545"/>
      </a:dk2>
      <a:lt2>
        <a:srgbClr val="CEDBE6"/>
      </a:lt2>
      <a:accent1>
        <a:srgbClr val="3494BA"/>
      </a:accent1>
      <a:accent2>
        <a:srgbClr val="58B6C0"/>
      </a:accent2>
      <a:accent3>
        <a:srgbClr val="75BDA7"/>
      </a:accent3>
      <a:accent4>
        <a:srgbClr val="7A8C8E"/>
      </a:accent4>
      <a:accent5>
        <a:srgbClr val="84ACB6"/>
      </a:accent5>
      <a:accent6>
        <a:srgbClr val="2683C6"/>
      </a:accent6>
      <a:hlink>
        <a:srgbClr val="6B9F25"/>
      </a:hlink>
      <a:folHlink>
        <a:srgbClr val="9F6715"/>
      </a:folHlink>
    </a:clrScheme>
    <a:fontScheme name="Corbel">
      <a:majorFont>
        <a:latin typeface="Corbel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_16064208_TF03098889.potx" id="{6E782BF9-2EAE-4A35-8194-CFD4D75475FE}" vid="{18C159E4-9044-4474-91D5-8A91EED38B47}"/>
    </a:ext>
  </a:extLst>
</a:theme>
</file>

<file path=ppt/theme/theme2.xml><?xml version="1.0" encoding="utf-8"?>
<a:theme xmlns:a="http://schemas.openxmlformats.org/drawingml/2006/main" name="Тема Office">
  <a:themeElements>
    <a:clrScheme name="Ecology">
      <a:dk1>
        <a:srgbClr val="4D3E2F"/>
      </a:dk1>
      <a:lt1>
        <a:sysClr val="window" lastClr="FFFFFF"/>
      </a:lt1>
      <a:dk2>
        <a:srgbClr val="000000"/>
      </a:dk2>
      <a:lt2>
        <a:srgbClr val="DDDDDD"/>
      </a:lt2>
      <a:accent1>
        <a:srgbClr val="8BAA00"/>
      </a:accent1>
      <a:accent2>
        <a:srgbClr val="2A6CB2"/>
      </a:accent2>
      <a:accent3>
        <a:srgbClr val="795837"/>
      </a:accent3>
      <a:accent4>
        <a:srgbClr val="D18316"/>
      </a:accent4>
      <a:accent5>
        <a:srgbClr val="79B4F0"/>
      </a:accent5>
      <a:accent6>
        <a:srgbClr val="CDC80F"/>
      </a:accent6>
      <a:hlink>
        <a:srgbClr val="2A6CB2"/>
      </a:hlink>
      <a:folHlink>
        <a:srgbClr val="808080"/>
      </a:folHlink>
    </a:clrScheme>
    <a:fontScheme name="Corbel">
      <a:majorFont>
        <a:latin typeface="Corbel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Ecology">
      <a:dk1>
        <a:srgbClr val="4D3E2F"/>
      </a:dk1>
      <a:lt1>
        <a:sysClr val="window" lastClr="FFFFFF"/>
      </a:lt1>
      <a:dk2>
        <a:srgbClr val="000000"/>
      </a:dk2>
      <a:lt2>
        <a:srgbClr val="DDDDDD"/>
      </a:lt2>
      <a:accent1>
        <a:srgbClr val="8BAA00"/>
      </a:accent1>
      <a:accent2>
        <a:srgbClr val="2A6CB2"/>
      </a:accent2>
      <a:accent3>
        <a:srgbClr val="795837"/>
      </a:accent3>
      <a:accent4>
        <a:srgbClr val="D18316"/>
      </a:accent4>
      <a:accent5>
        <a:srgbClr val="79B4F0"/>
      </a:accent5>
      <a:accent6>
        <a:srgbClr val="CDC80F"/>
      </a:accent6>
      <a:hlink>
        <a:srgbClr val="2A6CB2"/>
      </a:hlink>
      <a:folHlink>
        <a:srgbClr val="808080"/>
      </a:folHlink>
    </a:clrScheme>
    <a:fontScheme name="Corbel">
      <a:majorFont>
        <a:latin typeface="Corbel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Учебная презентацию на тему природы и экологии с фотографиями</Template>
  <TotalTime>701</TotalTime>
  <Words>288</Words>
  <Application>Microsoft Office PowerPoint</Application>
  <PresentationFormat>Произвольный</PresentationFormat>
  <Paragraphs>39</Paragraphs>
  <Slides>5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Экология 16x9</vt:lpstr>
      <vt:lpstr>PLANET WATER</vt:lpstr>
      <vt:lpstr>Цель проекта: Узнать, почему сохранение водных ресурсов имеет такое большое значение для нашей планеты.</vt:lpstr>
      <vt:lpstr>Запасы воды на нашей планете</vt:lpstr>
      <vt:lpstr>Water facts</vt:lpstr>
      <vt:lpstr>Круговорот воды в природе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PLANET WATER</dc:title>
  <dc:creator>Эля</dc:creator>
  <cp:lastModifiedBy>Эльвира Владимировна</cp:lastModifiedBy>
  <cp:revision>57</cp:revision>
  <dcterms:created xsi:type="dcterms:W3CDTF">2020-02-09T16:36:39Z</dcterms:created>
  <dcterms:modified xsi:type="dcterms:W3CDTF">2021-06-04T06:51:40Z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0x010100AA3F7D94069FF64A86F7DFF56D60E3BE</vt:lpwstr>
  </property>
</Properties>
</file>