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282" r:id="rId3"/>
    <p:sldId id="292" r:id="rId4"/>
    <p:sldId id="288" r:id="rId5"/>
    <p:sldId id="289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94" autoAdjust="0"/>
  </p:normalViewPr>
  <p:slideViewPr>
    <p:cSldViewPr snapToGrid="0">
      <p:cViewPr varScale="1">
        <p:scale>
          <a:sx n="88" d="100"/>
          <a:sy n="88" d="100"/>
        </p:scale>
        <p:origin x="-422" y="-7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072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780F96-9F63-46DC-89B9-1EB316A4C3F1}" type="datetime1">
              <a:rPr lang="ru-RU" smtClean="0"/>
              <a:pPr rtl="0"/>
              <a:t>04.06.2021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57270-FB13-43BF-B9A8-12255E8CEF6B}" type="datetime1">
              <a:rPr lang="ru-RU" smtClean="0"/>
              <a:pPr/>
              <a:t>04.06.2021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9369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4539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pic>
        <p:nvPicPr>
          <p:cNvPr id="8" name="Рисунок 7" descr="Пышные белые облака в синем небе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Рисунок 9" descr="Росток крупным планом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Рисунок 10" descr="Волны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F943B5-716B-4E60-AC51-C0D60AE27CA9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21154-E9C7-4390-942A-E75CA2BFED42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163828-5280-4472-A4D7-66218A81EFE5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pic>
        <p:nvPicPr>
          <p:cNvPr id="11" name="Рисунок 10" descr="Зеленая трава крупным планом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Рисунок 8" descr="Волны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E2717A-72BC-4AC8-8921-DA2D072E37AE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D81B4D-E892-4FC6-934E-40A30BFB461C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333FBD-FBEF-4B57-B8DC-4234BE1A264A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 dirty="0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F4CB2CC-35F0-48D8-B42B-98E8C2903E2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13596A-5853-4CC6-8C35-05CA99C740A6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1B4E433-1349-4167-9370-08225F16CED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"/>
              <a:t>Добавить нижний колонтитул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b="1" dirty="0" smtClean="0"/>
              <a:t>Практическая часть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630" y="491706"/>
            <a:ext cx="3916394" cy="2527539"/>
          </a:xfrm>
        </p:spPr>
        <p:txBody>
          <a:bodyPr rtlCol="0">
            <a:normAutofit/>
          </a:bodyPr>
          <a:lstStyle/>
          <a:p>
            <a:pPr rtl="0"/>
            <a:r>
              <a:rPr lang="ru-RU" sz="4000" b="1" dirty="0" smtClean="0"/>
              <a:t>Опыт 1.</a:t>
            </a:r>
            <a:endParaRPr lang="ru-RU" sz="4000" b="1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10884" y="3502152"/>
            <a:ext cx="4408098" cy="2479548"/>
          </a:xfrm>
        </p:spPr>
        <p:txBody>
          <a:bodyPr rtlCol="0"/>
          <a:lstStyle/>
          <a:p>
            <a:r>
              <a:rPr lang="ru-RU" sz="3200" b="1" dirty="0" smtClean="0"/>
              <a:t>Определение прозрачности и цвета воды из разных источников</a:t>
            </a:r>
          </a:p>
          <a:p>
            <a:pPr rtl="0"/>
            <a:endParaRPr lang="ru-RU" dirty="0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0" y="6629400"/>
            <a:ext cx="410402" cy="228600"/>
          </a:xfrm>
        </p:spPr>
        <p:txBody>
          <a:bodyPr rtlCol="0"/>
          <a:lstStyle/>
          <a:p>
            <a:pPr rtl="0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2904F0F-CFF0-49C5-BE45-1C8B374AD608}" type="datetime1">
              <a:rPr lang="ru-RU" smtClean="0"/>
              <a:pPr rtl="0"/>
              <a:t>04.06.2021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</p:spPr>
        <p:txBody>
          <a:bodyPr rtlCol="0"/>
          <a:lstStyle/>
          <a:p>
            <a:pPr rtl="0"/>
            <a:r>
              <a:rPr lang="ru" dirty="0"/>
              <a:t>Добавить нижний колонтитул</a:t>
            </a:r>
            <a:endParaRPr lang="en-US" dirty="0"/>
          </a:p>
        </p:txBody>
      </p:sp>
      <p:pic>
        <p:nvPicPr>
          <p:cNvPr id="1026" name="Picture 2" descr="C:\Users\Эльвира Владимировна\Desktop\Проект Планета Вода\IMG_20200207_1337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28343" y="803845"/>
            <a:ext cx="3799284" cy="5065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71194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4476" y="1"/>
            <a:ext cx="1906437" cy="79362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Опыт </a:t>
            </a:r>
            <a:r>
              <a:rPr lang="en-US" sz="4000" b="1" dirty="0" smtClean="0"/>
              <a:t>2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5659" y="4399472"/>
            <a:ext cx="6547449" cy="2113470"/>
          </a:xfrm>
        </p:spPr>
        <p:txBody>
          <a:bodyPr/>
          <a:lstStyle/>
          <a:p>
            <a:pPr algn="ctr"/>
            <a:r>
              <a:rPr lang="ru-RU" sz="3600" b="1" dirty="0" smtClean="0"/>
              <a:t>Сравнение свойства воды из разных источников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pic>
        <p:nvPicPr>
          <p:cNvPr id="4098" name="Picture 2" descr="C:\Users\Эльвира Владимировна\Desktop\Проект Планета Вода\IMG_20200207_124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3760" y="103795"/>
            <a:ext cx="4800000" cy="3600000"/>
          </a:xfrm>
          <a:prstGeom prst="rect">
            <a:avLst/>
          </a:prstGeom>
          <a:noFill/>
        </p:spPr>
      </p:pic>
      <p:pic>
        <p:nvPicPr>
          <p:cNvPr id="4099" name="Picture 3" descr="C:\Users\Эльвира Владимировна\Desktop\Проект Планета Вода\IMG_20200207_1243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28834" y="120295"/>
            <a:ext cx="4320000" cy="3240000"/>
          </a:xfrm>
          <a:prstGeom prst="rect">
            <a:avLst/>
          </a:prstGeom>
          <a:noFill/>
        </p:spPr>
      </p:pic>
      <p:pic>
        <p:nvPicPr>
          <p:cNvPr id="4100" name="Picture 4" descr="C:\Users\Эльвира Владимировна\Desktop\Проект Планета Вода\IMG_20200207_1351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35452" y="337877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6580" y="919616"/>
            <a:ext cx="3010619" cy="253288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Опыт </a:t>
            </a:r>
            <a:r>
              <a:rPr lang="en-US" sz="4000" b="1" dirty="0" smtClean="0"/>
              <a:t>3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43335" y="3873259"/>
            <a:ext cx="3856007" cy="245852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Создание фильтра для очистки воды в домашних условиях.</a:t>
            </a:r>
            <a:endParaRPr lang="ru-RU" sz="32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pic>
        <p:nvPicPr>
          <p:cNvPr id="2052" name="Picture 4" descr="C:\Users\Эльвира Владимировна\Desktop\Проект Планета Вода\IMG_20200207_13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9700" y="1492647"/>
            <a:ext cx="5216525" cy="39123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288" y="198408"/>
            <a:ext cx="2786332" cy="1259456"/>
          </a:xfrm>
        </p:spPr>
        <p:txBody>
          <a:bodyPr/>
          <a:lstStyle/>
          <a:p>
            <a:pPr algn="ctr"/>
            <a:r>
              <a:rPr lang="ru-RU" b="1" dirty="0" smtClean="0"/>
              <a:t>Ход эксперимента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05509" y="4045788"/>
            <a:ext cx="7732547" cy="2398143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u="sng" dirty="0" smtClean="0"/>
              <a:t>Для изготовления фильтра использовали: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ткань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ватные диски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порошок активированного угля</a:t>
            </a:r>
            <a:endParaRPr lang="ru-RU" sz="36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2B0F11E-5037-405E-8E2B-0466DD3BFAB3}" type="datetime1">
              <a:rPr lang="ru-RU" noProof="0" smtClean="0"/>
              <a:pPr rtl="0"/>
              <a:t>04.06.2021</a:t>
            </a:fld>
            <a:endParaRPr lang="ru-RU" noProof="0" dirty="0"/>
          </a:p>
        </p:txBody>
      </p:sp>
      <p:pic>
        <p:nvPicPr>
          <p:cNvPr id="6" name="Picture 2" descr="C:\Users\Эльвира Владимировна\Desktop\Проект Планета Вода\IMG_20200207_125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121" y="1640512"/>
            <a:ext cx="2701636" cy="3599411"/>
          </a:xfrm>
          <a:prstGeom prst="rect">
            <a:avLst/>
          </a:prstGeom>
          <a:noFill/>
        </p:spPr>
      </p:pic>
      <p:pic>
        <p:nvPicPr>
          <p:cNvPr id="7" name="Picture 3" descr="C:\Users\Эльвира Владимировна\Desktop\Проект Планета Вода\IMG_20200207_1254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08316" y="142094"/>
            <a:ext cx="2700000" cy="3600000"/>
          </a:xfrm>
          <a:prstGeom prst="rect">
            <a:avLst/>
          </a:prstGeom>
          <a:noFill/>
        </p:spPr>
      </p:pic>
      <p:pic>
        <p:nvPicPr>
          <p:cNvPr id="3074" name="Picture 2" descr="C:\Users\Эльвира Владимировна\Desktop\Проект Планета Вода\IMG_20200207_1259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73539" y="134639"/>
            <a:ext cx="2700000" cy="3600000"/>
          </a:xfrm>
          <a:prstGeom prst="rect">
            <a:avLst/>
          </a:prstGeom>
          <a:noFill/>
        </p:spPr>
      </p:pic>
      <p:pic>
        <p:nvPicPr>
          <p:cNvPr id="3075" name="Picture 3" descr="C:\Users\Эльвира Владимировна\Desktop\Проект Планета Вода\IMG_20200207_1259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207694" y="135057"/>
            <a:ext cx="2700000" cy="360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 16x9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6064208_TF03098889.potx" id="{6E782BF9-2EAE-4A35-8194-CFD4D75475FE}" vid="{18C159E4-9044-4474-91D5-8A91EED38B47}"/>
    </a:ext>
  </a:extLst>
</a:theme>
</file>

<file path=ppt/theme/theme2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презентацию на тему природы и экологии с фотографиями</Template>
  <TotalTime>706</TotalTime>
  <Words>57</Words>
  <Application>Microsoft Office PowerPoint</Application>
  <PresentationFormat>Произвольный</PresentationFormat>
  <Paragraphs>20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Экология 16x9</vt:lpstr>
      <vt:lpstr>Практическая часть</vt:lpstr>
      <vt:lpstr>Опыт 1.</vt:lpstr>
      <vt:lpstr>Опыт 2.</vt:lpstr>
      <vt:lpstr>Опыт 3.</vt:lpstr>
      <vt:lpstr>Ход эксперимента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PLANET WATER</dc:title>
  <dc:creator>Эля</dc:creator>
  <cp:lastModifiedBy>Эльвира Владимировна</cp:lastModifiedBy>
  <cp:revision>59</cp:revision>
  <dcterms:created xsi:type="dcterms:W3CDTF">2020-02-09T16:36:39Z</dcterms:created>
  <dcterms:modified xsi:type="dcterms:W3CDTF">2021-06-04T06:56:46Z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