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1" r:id="rId2"/>
    <p:sldId id="293" r:id="rId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294" autoAdjust="0"/>
  </p:normalViewPr>
  <p:slideViewPr>
    <p:cSldViewPr snapToGrid="0">
      <p:cViewPr varScale="1">
        <p:scale>
          <a:sx n="88" d="100"/>
          <a:sy n="88" d="100"/>
        </p:scale>
        <p:origin x="-422" y="-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780F96-9F63-46DC-89B9-1EB316A4C3F1}" type="datetime1">
              <a:rPr lang="ru-RU" smtClean="0"/>
              <a:pPr rtl="0"/>
              <a:t>04.06.2021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57270-FB13-43BF-B9A8-12255E8CEF6B}" type="datetime1">
              <a:rPr lang="ru-RU" smtClean="0"/>
              <a:pPr/>
              <a:t>04.06.2021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pic>
        <p:nvPicPr>
          <p:cNvPr id="8" name="Рисунок 7" descr="Пышные белые облака в синем небе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Рисунок 9" descr="Росток крупным планом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F943B5-716B-4E60-AC51-C0D60AE27CA9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21154-E9C7-4390-942A-E75CA2BFED42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163828-5280-4472-A4D7-66218A81EFE5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pic>
        <p:nvPicPr>
          <p:cNvPr id="11" name="Рисунок 10" descr="Зеленая трава крупным планом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E2717A-72BC-4AC8-8921-DA2D072E37AE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D81B4D-E892-4FC6-934E-40A30BFB461C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333FBD-FBEF-4B57-B8DC-4234BE1A264A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 dirty="0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4CB2CC-35F0-48D8-B42B-98E8C2903E2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13596A-5853-4CC6-8C35-05CA99C740A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1B4E433-1349-4167-9370-08225F16CED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5140" y="258792"/>
            <a:ext cx="5615796" cy="94028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How to save water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82434" y="1380226"/>
            <a:ext cx="5239272" cy="5080959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Only  turn a tap on for the water you need – then turn it off again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Repair leaks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Collect rainwater for watering plants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Use washing-up water for watering plants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Water plants in the early morning or evening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Wait till you have a full load before you turn on the washing machine</a:t>
            </a:r>
          </a:p>
          <a:p>
            <a:pPr>
              <a:buFont typeface="Arial" pitchFamily="34" charset="0"/>
              <a:buChar char="•"/>
            </a:pPr>
            <a:r>
              <a:rPr lang="en-US" sz="2600" b="1" dirty="0" smtClean="0"/>
              <a:t>Use a bucket rather than a hose for cleaning cars </a:t>
            </a:r>
            <a:endParaRPr lang="ru-RU" sz="26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081" y="1429422"/>
            <a:ext cx="5216525" cy="393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Thank you!</a:t>
            </a:r>
            <a:endParaRPr lang="ru-RU" sz="48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0038" y="1565275"/>
            <a:ext cx="4931924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 16x9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6064208_TF03098889.potx" id="{6E782BF9-2EAE-4A35-8194-CFD4D75475FE}" vid="{18C159E4-9044-4474-91D5-8A91EED38B47}"/>
    </a:ext>
  </a:extLst>
</a:theme>
</file>

<file path=ppt/theme/theme2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презентацию на тему природы и экологии с фотографиями</Template>
  <TotalTime>707</TotalTime>
  <Words>70</Words>
  <Application>Microsoft Office PowerPoint</Application>
  <PresentationFormat>Произвольный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Экология 16x9</vt:lpstr>
      <vt:lpstr>How to save water</vt:lpstr>
      <vt:lpstr>Thank you!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PLANET WATER</dc:title>
  <dc:creator>Эля</dc:creator>
  <cp:lastModifiedBy>Эльвира Владимировна</cp:lastModifiedBy>
  <cp:revision>60</cp:revision>
  <dcterms:created xsi:type="dcterms:W3CDTF">2020-02-09T16:36:39Z</dcterms:created>
  <dcterms:modified xsi:type="dcterms:W3CDTF">2021-06-04T06:57:58Z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