
<file path=[Content_Types].xml><?xml version="1.0" encoding="utf-8"?>
<Types xmlns="http://schemas.openxmlformats.org/package/2006/content-types">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48" r:id="rId4"/>
  </p:sldMasterIdLst>
  <p:notesMasterIdLst>
    <p:notesMasterId r:id="rId22"/>
  </p:notesMasterIdLst>
  <p:handoutMasterIdLst>
    <p:handoutMasterId r:id="rId23"/>
  </p:handoutMasterIdLst>
  <p:sldIdLst>
    <p:sldId id="256" r:id="rId5"/>
    <p:sldId id="259" r:id="rId6"/>
    <p:sldId id="260" r:id="rId7"/>
    <p:sldId id="281" r:id="rId8"/>
    <p:sldId id="269" r:id="rId9"/>
    <p:sldId id="272" r:id="rId10"/>
    <p:sldId id="262" r:id="rId11"/>
    <p:sldId id="285" r:id="rId12"/>
    <p:sldId id="286" r:id="rId13"/>
    <p:sldId id="275" r:id="rId14"/>
    <p:sldId id="289" r:id="rId15"/>
    <p:sldId id="277" r:id="rId16"/>
    <p:sldId id="290" r:id="rId17"/>
    <p:sldId id="278" r:id="rId18"/>
    <p:sldId id="291" r:id="rId19"/>
    <p:sldId id="282" r:id="rId20"/>
    <p:sldId id="280" r:id="rId21"/>
  </p:sldIdLst>
  <p:sldSz cx="12192000" cy="6858000"/>
  <p:notesSz cx="6858000" cy="9144000"/>
  <p:defaultTextStyle>
    <a:defPPr rtl="0">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2" pos="3840" userDrawn="1">
          <p15:clr>
            <a:srgbClr val="A4A3A4"/>
          </p15:clr>
        </p15:guide>
        <p15:guide id="3" pos="597" userDrawn="1">
          <p15:clr>
            <a:srgbClr val="A4A3A4"/>
          </p15:clr>
        </p15:guide>
        <p15:guide id="4" orient="horz" pos="216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00"/>
    <a:srgbClr val="F2F2F2"/>
    <a:srgbClr val="014067"/>
    <a:srgbClr val="3F3F3F"/>
    <a:srgbClr val="014E7D"/>
    <a:srgbClr val="013657"/>
    <a:srgbClr val="01456F"/>
    <a:srgbClr val="014B79"/>
    <a:srgbClr val="0937C9"/>
    <a:srgbClr val="00277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E7565AD-5D00-469D-B7F4-2DDCCBAD2752}" v="150" dt="2020-05-12T20:42:19.9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74" autoAdjust="0"/>
  </p:normalViewPr>
  <p:slideViewPr>
    <p:cSldViewPr snapToGrid="0" showGuides="1">
      <p:cViewPr varScale="1">
        <p:scale>
          <a:sx n="72" d="100"/>
          <a:sy n="72" d="100"/>
        </p:scale>
        <p:origin x="660" y="66"/>
      </p:cViewPr>
      <p:guideLst>
        <p:guide pos="3840"/>
        <p:guide pos="597"/>
        <p:guide orient="horz" pos="2160"/>
      </p:guideLst>
    </p:cSldViewPr>
  </p:slideViewPr>
  <p:outlineViewPr>
    <p:cViewPr>
      <p:scale>
        <a:sx n="33" d="100"/>
        <a:sy n="33" d="100"/>
      </p:scale>
      <p:origin x="0" y="0"/>
    </p:cViewPr>
  </p:outlineViewPr>
  <p:notesTextViewPr>
    <p:cViewPr>
      <p:scale>
        <a:sx n="1" d="1"/>
        <a:sy n="1" d="1"/>
      </p:scale>
      <p:origin x="0" y="0"/>
    </p:cViewPr>
  </p:notesTextViewPr>
  <p:notesViewPr>
    <p:cSldViewPr snapToGrid="0" showGuides="1">
      <p:cViewPr varScale="1">
        <p:scale>
          <a:sx n="76" d="100"/>
          <a:sy n="76" d="100"/>
        </p:scale>
        <p:origin x="4074" y="14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a:extLst>
              <a:ext uri="{FF2B5EF4-FFF2-40B4-BE49-F238E27FC236}">
                <a16:creationId xmlns:a16="http://schemas.microsoft.com/office/drawing/2014/main" id="{E8BEDA40-91A9-49DC-B402-0EBE674AAEA5}"/>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a:p>
        </p:txBody>
      </p:sp>
      <p:sp>
        <p:nvSpPr>
          <p:cNvPr id="3" name="Дата 2">
            <a:extLst>
              <a:ext uri="{FF2B5EF4-FFF2-40B4-BE49-F238E27FC236}">
                <a16:creationId xmlns:a16="http://schemas.microsoft.com/office/drawing/2014/main" id="{E8CBB508-5589-42E7-A433-D119AC0FFB7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rtl="0"/>
            <a:fld id="{B99FCB9F-9216-417F-9BD4-A342FB3AE3FA}" type="datetime1">
              <a:rPr lang="ru-RU" smtClean="0"/>
              <a:t>12.05.2020</a:t>
            </a:fld>
            <a:endParaRPr lang="ru-RU" dirty="0"/>
          </a:p>
        </p:txBody>
      </p:sp>
      <p:sp>
        <p:nvSpPr>
          <p:cNvPr id="4" name="Нижний колонтитул 3">
            <a:extLst>
              <a:ext uri="{FF2B5EF4-FFF2-40B4-BE49-F238E27FC236}">
                <a16:creationId xmlns:a16="http://schemas.microsoft.com/office/drawing/2014/main" id="{E9232ABA-B33A-4B3B-8412-C1773FBF3DB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a:p>
        </p:txBody>
      </p:sp>
      <p:sp>
        <p:nvSpPr>
          <p:cNvPr id="5" name="Номер слайда 4">
            <a:extLst>
              <a:ext uri="{FF2B5EF4-FFF2-40B4-BE49-F238E27FC236}">
                <a16:creationId xmlns:a16="http://schemas.microsoft.com/office/drawing/2014/main" id="{BAB1832E-3B48-42CB-80A7-CD8E48D52DD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9F1072A3-100F-40A9-915F-8D2D9E6962D8}" type="slidenum">
              <a:rPr lang="ru-RU" smtClean="0"/>
              <a:t>‹#›</a:t>
            </a:fld>
            <a:endParaRPr lang="ru-RU"/>
          </a:p>
        </p:txBody>
      </p:sp>
    </p:spTree>
    <p:extLst>
      <p:ext uri="{BB962C8B-B14F-4D97-AF65-F5344CB8AC3E}">
        <p14:creationId xmlns:p14="http://schemas.microsoft.com/office/powerpoint/2010/main" val="51353712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ru-RU" noProof="0"/>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1006FF-93FE-4EE6-BEDD-84A3AA0BC492}" type="datetime1">
              <a:rPr lang="ru-RU" smtClean="0"/>
              <a:pPr/>
              <a:t>12.05.2020</a:t>
            </a:fld>
            <a:endParaRPr lang="ru-RU" dirty="0"/>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ru-RU" noProof="0"/>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ru-RU" noProof="0"/>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79230CFA-805A-4FD3-B3A0-DAAA5993DA17}" type="slidenum">
              <a:rPr lang="ru-RU" noProof="0" smtClean="0"/>
              <a:t>‹#›</a:t>
            </a:fld>
            <a:endParaRPr lang="ru-RU" noProof="0"/>
          </a:p>
        </p:txBody>
      </p:sp>
    </p:spTree>
    <p:extLst>
      <p:ext uri="{BB962C8B-B14F-4D97-AF65-F5344CB8AC3E}">
        <p14:creationId xmlns:p14="http://schemas.microsoft.com/office/powerpoint/2010/main" val="79892771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1</a:t>
            </a:fld>
            <a:endParaRPr lang="ru-RU"/>
          </a:p>
        </p:txBody>
      </p:sp>
    </p:spTree>
    <p:extLst>
      <p:ext uri="{BB962C8B-B14F-4D97-AF65-F5344CB8AC3E}">
        <p14:creationId xmlns:p14="http://schemas.microsoft.com/office/powerpoint/2010/main" val="16054588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2</a:t>
            </a:fld>
            <a:endParaRPr lang="ru-RU"/>
          </a:p>
        </p:txBody>
      </p:sp>
    </p:spTree>
    <p:extLst>
      <p:ext uri="{BB962C8B-B14F-4D97-AF65-F5344CB8AC3E}">
        <p14:creationId xmlns:p14="http://schemas.microsoft.com/office/powerpoint/2010/main" val="78980160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3</a:t>
            </a:fld>
            <a:endParaRPr lang="ru-RU"/>
          </a:p>
        </p:txBody>
      </p:sp>
    </p:spTree>
    <p:extLst>
      <p:ext uri="{BB962C8B-B14F-4D97-AF65-F5344CB8AC3E}">
        <p14:creationId xmlns:p14="http://schemas.microsoft.com/office/powerpoint/2010/main" val="2103765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5</a:t>
            </a:fld>
            <a:endParaRPr lang="ru-RU"/>
          </a:p>
        </p:txBody>
      </p:sp>
    </p:spTree>
    <p:extLst>
      <p:ext uri="{BB962C8B-B14F-4D97-AF65-F5344CB8AC3E}">
        <p14:creationId xmlns:p14="http://schemas.microsoft.com/office/powerpoint/2010/main" val="5393946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6</a:t>
            </a:fld>
            <a:endParaRPr lang="ru-RU"/>
          </a:p>
        </p:txBody>
      </p:sp>
    </p:spTree>
    <p:extLst>
      <p:ext uri="{BB962C8B-B14F-4D97-AF65-F5344CB8AC3E}">
        <p14:creationId xmlns:p14="http://schemas.microsoft.com/office/powerpoint/2010/main" val="42201740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rtlCol="0"/>
          <a:lstStyle/>
          <a:p>
            <a:pPr rtl="0"/>
            <a:endParaRPr lang="ru-RU"/>
          </a:p>
        </p:txBody>
      </p:sp>
      <p:sp>
        <p:nvSpPr>
          <p:cNvPr id="4" name="Номер слайда 3"/>
          <p:cNvSpPr>
            <a:spLocks noGrp="1"/>
          </p:cNvSpPr>
          <p:nvPr>
            <p:ph type="sldNum" sz="quarter" idx="5"/>
          </p:nvPr>
        </p:nvSpPr>
        <p:spPr/>
        <p:txBody>
          <a:bodyPr rtlCol="0"/>
          <a:lstStyle/>
          <a:p>
            <a:pPr rtl="0"/>
            <a:fld id="{79230CFA-805A-4FD3-B3A0-DAAA5993DA17}" type="slidenum">
              <a:rPr lang="ru-RU" smtClean="0"/>
              <a:t>7</a:t>
            </a:fld>
            <a:endParaRPr lang="ru-RU"/>
          </a:p>
        </p:txBody>
      </p:sp>
    </p:spTree>
    <p:extLst>
      <p:ext uri="{BB962C8B-B14F-4D97-AF65-F5344CB8AC3E}">
        <p14:creationId xmlns:p14="http://schemas.microsoft.com/office/powerpoint/2010/main" val="26530695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Титульный слайд с изображением">
    <p:spTree>
      <p:nvGrpSpPr>
        <p:cNvPr id="1" name=""/>
        <p:cNvGrpSpPr/>
        <p:nvPr/>
      </p:nvGrpSpPr>
      <p:grpSpPr>
        <a:xfrm>
          <a:off x="0" y="0"/>
          <a:ext cx="0" cy="0"/>
          <a:chOff x="0" y="0"/>
          <a:chExt cx="0" cy="0"/>
        </a:xfrm>
      </p:grpSpPr>
      <p:sp>
        <p:nvSpPr>
          <p:cNvPr id="11" name="Прямоугольный треугольник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6" name="Прямая соединительная линия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5" name="Рисунок 24">
            <a:extLst>
              <a:ext uri="{FF2B5EF4-FFF2-40B4-BE49-F238E27FC236}">
                <a16:creationId xmlns:a16="http://schemas.microsoft.com/office/drawing/2014/main" id="{73B47EE6-EDE6-4881-B456-B37D9C1ADE3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rtlCol="0" anchor="ctr">
            <a:noAutofit/>
          </a:bodyPr>
          <a:lstStyle>
            <a:lvl1pPr marL="0" indent="0" algn="ctr">
              <a:buNone/>
              <a:defRPr>
                <a:solidFill>
                  <a:schemeClr val="tx1"/>
                </a:solidFill>
              </a:defRPr>
            </a:lvl1pPr>
          </a:lstStyle>
          <a:p>
            <a:pPr rtl="0"/>
            <a:r>
              <a:rPr lang="ru-RU" noProof="0"/>
              <a:t>Вставка рисунка</a:t>
            </a:r>
          </a:p>
        </p:txBody>
      </p:sp>
      <p:cxnSp>
        <p:nvCxnSpPr>
          <p:cNvPr id="18" name="Прямая соединительная линия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Заголовок 1" title="Название">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rtlCol="0" anchor="b">
            <a:normAutofit/>
          </a:bodyPr>
          <a:lstStyle>
            <a:lvl1pPr algn="l">
              <a:defRPr sz="4300" b="1">
                <a:solidFill>
                  <a:schemeClr val="accent1"/>
                </a:solidFill>
              </a:defRPr>
            </a:lvl1pPr>
          </a:lstStyle>
          <a:p>
            <a:pPr rtl="0"/>
            <a:r>
              <a:rPr lang="ru-RU" noProof="0"/>
              <a:t>Щелкните, чтобы изменить стиль образца заголовка</a:t>
            </a:r>
          </a:p>
        </p:txBody>
      </p:sp>
      <p:sp>
        <p:nvSpPr>
          <p:cNvPr id="3" name="Подзаголовок 2" title="Подзаголовок">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rtlCol="0"/>
          <a:lstStyle>
            <a:lvl1pPr marL="0" indent="0" algn="l">
              <a:buNone/>
              <a:defRPr sz="2400" b="0" i="0" spc="300">
                <a:solidFill>
                  <a:schemeClr val="accent6"/>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ЩЕЛКНИТЕ, ЧТОБЫ ИЗМЕНИТЬ ПОДЗАГОЛОВОК</a:t>
            </a:r>
          </a:p>
        </p:txBody>
      </p:sp>
      <p:cxnSp>
        <p:nvCxnSpPr>
          <p:cNvPr id="9" name="Прямая соединительная линия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50045013"/>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7537" userDrawn="1">
          <p15:clr>
            <a:srgbClr val="FBAE40"/>
          </p15:clr>
        </p15:guide>
        <p15:guide id="3" pos="138" userDrawn="1">
          <p15:clr>
            <a:srgbClr val="FBAE40"/>
          </p15:clr>
        </p15:guide>
        <p15:guide id="4" orient="horz" pos="4178" userDrawn="1">
          <p15:clr>
            <a:srgbClr val="FBAE40"/>
          </p15:clr>
        </p15:guide>
        <p15:guide id="5" orient="horz" pos="142" userDrawn="1">
          <p15:clr>
            <a:srgbClr val="FBAE40"/>
          </p15:clr>
        </p15:guide>
        <p15:guide id="6" pos="2457" userDrawn="1">
          <p15:clr>
            <a:srgbClr val="FBAE40"/>
          </p15:clr>
        </p15:guide>
        <p15:guide id="7" pos="43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Титульный слайд">
    <p:spTree>
      <p:nvGrpSpPr>
        <p:cNvPr id="1" name=""/>
        <p:cNvGrpSpPr/>
        <p:nvPr/>
      </p:nvGrpSpPr>
      <p:grpSpPr>
        <a:xfrm>
          <a:off x="0" y="0"/>
          <a:ext cx="0" cy="0"/>
          <a:chOff x="0" y="0"/>
          <a:chExt cx="0" cy="0"/>
        </a:xfrm>
      </p:grpSpPr>
      <p:sp>
        <p:nvSpPr>
          <p:cNvPr id="11" name="Прямоугольный треугольник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6" name="Прямая соединительная линия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Заголовок 1" title="Название">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2006084"/>
            <a:ext cx="4853573" cy="1616252"/>
          </a:xfrm>
          <a:prstGeom prst="rect">
            <a:avLst/>
          </a:prstGeom>
        </p:spPr>
        <p:txBody>
          <a:bodyPr rtlCol="0" anchor="b">
            <a:normAutofit/>
          </a:bodyPr>
          <a:lstStyle>
            <a:lvl1pPr algn="l">
              <a:defRPr sz="4300" b="1">
                <a:solidFill>
                  <a:schemeClr val="accent1"/>
                </a:solidFill>
              </a:defRPr>
            </a:lvl1pPr>
          </a:lstStyle>
          <a:p>
            <a:pPr rtl="0"/>
            <a:r>
              <a:rPr lang="ru-RU" noProof="0"/>
              <a:t>Щелкните, чтобы изменить стиль образца заголовка</a:t>
            </a:r>
          </a:p>
        </p:txBody>
      </p:sp>
      <p:sp>
        <p:nvSpPr>
          <p:cNvPr id="3" name="Подзаголовок 2" title="Подзаголовок">
            <a:extLst>
              <a:ext uri="{FF2B5EF4-FFF2-40B4-BE49-F238E27FC236}">
                <a16:creationId xmlns:a16="http://schemas.microsoft.com/office/drawing/2014/main" id="{06317687-D49E-41F7-A330-C78C728F0D12}"/>
              </a:ext>
            </a:extLst>
          </p:cNvPr>
          <p:cNvSpPr>
            <a:spLocks noGrp="1"/>
          </p:cNvSpPr>
          <p:nvPr>
            <p:ph type="subTitle" idx="1" hasCustomPrompt="1"/>
          </p:nvPr>
        </p:nvSpPr>
        <p:spPr>
          <a:xfrm>
            <a:off x="6375214" y="3640998"/>
            <a:ext cx="4854339" cy="1257574"/>
          </a:xfrm>
          <a:prstGeom prst="rect">
            <a:avLst/>
          </a:prstGeom>
        </p:spPr>
        <p:txBody>
          <a:bodyPr rtlCol="0"/>
          <a:lstStyle>
            <a:lvl1pPr marL="0" indent="0" algn="l">
              <a:buNone/>
              <a:defRPr sz="2400" b="0" i="0" spc="300">
                <a:solidFill>
                  <a:schemeClr val="accent6"/>
                </a:solidFill>
                <a:latin typeface="+mn-lt"/>
                <a:cs typeface="Calibri" panose="020F050202020403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ru-RU" noProof="0"/>
              <a:t>ЩЕЛКНИТЕ, ЧТОБЫ ИЗМЕНИТЬ СТИЛЬ ОБРАЗЦА ПОДЗАГОЛОВКА</a:t>
            </a:r>
          </a:p>
        </p:txBody>
      </p:sp>
      <p:cxnSp>
        <p:nvCxnSpPr>
          <p:cNvPr id="9" name="Прямая соединительная линия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34561729"/>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p:spTree>
      <p:nvGrpSpPr>
        <p:cNvPr id="1" name=""/>
        <p:cNvGrpSpPr/>
        <p:nvPr/>
      </p:nvGrpSpPr>
      <p:grpSpPr>
        <a:xfrm>
          <a:off x="0" y="0"/>
          <a:ext cx="0" cy="0"/>
          <a:chOff x="0" y="0"/>
          <a:chExt cx="0" cy="0"/>
        </a:xfrm>
      </p:grpSpPr>
      <p:sp>
        <p:nvSpPr>
          <p:cNvPr id="19" name="Прямоугольный треугольник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7" name="Параллелограмм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8" name="Прямая соединительная линия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Заголовок 1" title="Название">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rtlCol="0" anchor="b">
            <a:normAutofit/>
          </a:bodyPr>
          <a:lstStyle>
            <a:lvl1pPr>
              <a:defRPr sz="4000" b="1">
                <a:solidFill>
                  <a:schemeClr val="accent1"/>
                </a:solidFill>
                <a:latin typeface="+mj-lt"/>
                <a:cs typeface="Calibri Light" panose="020F0302020204030204" pitchFamily="34" charset="0"/>
              </a:defRPr>
            </a:lvl1pPr>
          </a:lstStyle>
          <a:p>
            <a:pPr rtl="0"/>
            <a:r>
              <a:rPr lang="ru-RU" noProof="0"/>
              <a:t>Щелкните, чтобы изменить стиль образца заголовка</a:t>
            </a:r>
          </a:p>
        </p:txBody>
      </p:sp>
      <p:sp>
        <p:nvSpPr>
          <p:cNvPr id="101" name="Текст 2" title="Подзаголовок">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rtlCol="0">
            <a:normAutofit/>
          </a:bodyPr>
          <a:lstStyle>
            <a:lvl1pPr marL="0" indent="0">
              <a:buNone/>
              <a:defRPr sz="2000" b="0" i="0" spc="300">
                <a:solidFill>
                  <a:schemeClr val="accent6"/>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ИЗМЕНИТЬ ОБРАЗЕЦ ТЕКСТА</a:t>
            </a:r>
          </a:p>
        </p:txBody>
      </p:sp>
      <p:cxnSp>
        <p:nvCxnSpPr>
          <p:cNvPr id="21" name="Прямая соединительная линия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Параллелограмм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noProof="0"/>
          </a:p>
        </p:txBody>
      </p:sp>
      <p:cxnSp>
        <p:nvCxnSpPr>
          <p:cNvPr id="26" name="Прямая соединительная линия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6" name="Прямая соединительная линия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Параллелограмм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Tree>
    <p:extLst>
      <p:ext uri="{BB962C8B-B14F-4D97-AF65-F5344CB8AC3E}">
        <p14:creationId xmlns:p14="http://schemas.microsoft.com/office/powerpoint/2010/main" val="100786568"/>
      </p:ext>
    </p:extLst>
  </p:cSld>
  <p:clrMapOvr>
    <a:masterClrMapping/>
  </p:clrMapOvr>
  <p:extLst>
    <p:ext uri="{DCECCB84-F9BA-43D5-87BE-67443E8EF086}">
      <p15:sldGuideLst xmlns:p15="http://schemas.microsoft.com/office/powerpoint/2012/main">
        <p15:guide id="1" orient="horz" pos="2183">
          <p15:clr>
            <a:srgbClr val="FBAE40"/>
          </p15:clr>
        </p15:guide>
        <p15:guide id="2" pos="3840">
          <p15:clr>
            <a:srgbClr val="FBAE40"/>
          </p15:clr>
        </p15:guide>
        <p15:guide id="3" pos="143">
          <p15:clr>
            <a:srgbClr val="FBAE40"/>
          </p15:clr>
        </p15:guide>
        <p15:guide id="4" orient="horz" pos="4170">
          <p15:clr>
            <a:srgbClr val="FBAE40"/>
          </p15:clr>
        </p15:guide>
        <p15:guide id="5" pos="7537">
          <p15:clr>
            <a:srgbClr val="FBAE40"/>
          </p15:clr>
        </p15:guide>
        <p15:guide id="6" orient="horz" pos="142">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Заголовок и объект">
    <p:spTree>
      <p:nvGrpSpPr>
        <p:cNvPr id="1" name=""/>
        <p:cNvGrpSpPr/>
        <p:nvPr/>
      </p:nvGrpSpPr>
      <p:grpSpPr>
        <a:xfrm>
          <a:off x="0" y="0"/>
          <a:ext cx="0" cy="0"/>
          <a:chOff x="0" y="0"/>
          <a:chExt cx="0" cy="0"/>
        </a:xfrm>
      </p:grpSpPr>
      <p:cxnSp>
        <p:nvCxnSpPr>
          <p:cNvPr id="22" name="Прямая соединительная линия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Группа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Диагональная полоса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Параллелограмм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25" name="Надпись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6"/>
                </a:solidFill>
                <a:latin typeface="Arial Black" panose="020B0A04020102020204" pitchFamily="34" charset="0"/>
              </a:rPr>
              <a:t>FR</a:t>
            </a:r>
          </a:p>
        </p:txBody>
      </p:sp>
      <p:sp>
        <p:nvSpPr>
          <p:cNvPr id="36" name="Параллелограмм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2" name="Нижний колонтитул 1">
            <a:extLst>
              <a:ext uri="{FF2B5EF4-FFF2-40B4-BE49-F238E27FC236}">
                <a16:creationId xmlns:a16="http://schemas.microsoft.com/office/drawing/2014/main" id="{03E79E9C-D961-6E47-A5C6-57689BAFF243}"/>
              </a:ext>
            </a:extLst>
          </p:cNvPr>
          <p:cNvSpPr>
            <a:spLocks noGrp="1"/>
          </p:cNvSpPr>
          <p:nvPr>
            <p:ph type="ftr" sz="quarter" idx="17"/>
          </p:nvPr>
        </p:nvSpPr>
        <p:spPr/>
        <p:txBody>
          <a:bodyPr rtlCol="0"/>
          <a:lstStyle>
            <a:lvl1pPr algn="l">
              <a:defRPr/>
            </a:lvl1pPr>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27" name="Заголовок 1" title="Название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
        <p:nvSpPr>
          <p:cNvPr id="29" name="Объект 2">
            <a:extLst>
              <a:ext uri="{FF2B5EF4-FFF2-40B4-BE49-F238E27FC236}">
                <a16:creationId xmlns:a16="http://schemas.microsoft.com/office/drawing/2014/main" id="{1FAE0C34-9220-45F0-9FC2-9FE7C994E7BD}"/>
              </a:ext>
            </a:extLst>
          </p:cNvPr>
          <p:cNvSpPr>
            <a:spLocks noGrp="1"/>
          </p:cNvSpPr>
          <p:nvPr>
            <p:ph idx="1"/>
          </p:nvPr>
        </p:nvSpPr>
        <p:spPr>
          <a:xfrm>
            <a:off x="518678" y="1671924"/>
            <a:ext cx="10835122" cy="4505039"/>
          </a:xfrm>
          <a:prstGeom prst="rect">
            <a:avLst/>
          </a:prstGeom>
        </p:spPr>
        <p:txBody>
          <a:bodyPr rtlCol="0"/>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254343043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Два объекта">
    <p:spTree>
      <p:nvGrpSpPr>
        <p:cNvPr id="1" name=""/>
        <p:cNvGrpSpPr/>
        <p:nvPr/>
      </p:nvGrpSpPr>
      <p:grpSpPr>
        <a:xfrm>
          <a:off x="0" y="0"/>
          <a:ext cx="0" cy="0"/>
          <a:chOff x="0" y="0"/>
          <a:chExt cx="0" cy="0"/>
        </a:xfrm>
      </p:grpSpPr>
      <p:cxnSp>
        <p:nvCxnSpPr>
          <p:cNvPr id="22" name="Прямая соединительная линия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Группа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Диагональная полоса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Параллелограмм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25" name="Надпись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6"/>
                </a:solidFill>
                <a:latin typeface="Arial Black" panose="020B0A04020102020204" pitchFamily="34" charset="0"/>
              </a:rPr>
              <a:t>FR</a:t>
            </a:r>
          </a:p>
        </p:txBody>
      </p:sp>
      <p:sp>
        <p:nvSpPr>
          <p:cNvPr id="36" name="Параллелограмм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2" name="Нижний колонтитул 1">
            <a:extLst>
              <a:ext uri="{FF2B5EF4-FFF2-40B4-BE49-F238E27FC236}">
                <a16:creationId xmlns:a16="http://schemas.microsoft.com/office/drawing/2014/main" id="{03E79E9C-D961-6E47-A5C6-57689BAFF243}"/>
              </a:ext>
            </a:extLst>
          </p:cNvPr>
          <p:cNvSpPr>
            <a:spLocks noGrp="1"/>
          </p:cNvSpPr>
          <p:nvPr>
            <p:ph type="ftr" sz="quarter" idx="17"/>
          </p:nvPr>
        </p:nvSpPr>
        <p:spPr/>
        <p:txBody>
          <a:bodyPr rtlCol="0"/>
          <a:lstStyle>
            <a:lvl1pPr algn="l">
              <a:defRPr/>
            </a:lvl1pPr>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27" name="Заголовок 1" title="Название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
        <p:nvSpPr>
          <p:cNvPr id="14" name="Объект 2">
            <a:extLst>
              <a:ext uri="{FF2B5EF4-FFF2-40B4-BE49-F238E27FC236}">
                <a16:creationId xmlns:a16="http://schemas.microsoft.com/office/drawing/2014/main" id="{217F9213-0142-420B-A84D-C5627A0C81E4}"/>
              </a:ext>
            </a:extLst>
          </p:cNvPr>
          <p:cNvSpPr>
            <a:spLocks noGrp="1"/>
          </p:cNvSpPr>
          <p:nvPr>
            <p:ph sz="half" idx="1"/>
          </p:nvPr>
        </p:nvSpPr>
        <p:spPr>
          <a:xfrm>
            <a:off x="529687" y="1651044"/>
            <a:ext cx="5181600" cy="4525919"/>
          </a:xfrm>
          <a:prstGeom prst="rect">
            <a:avLst/>
          </a:prstGeom>
        </p:spPr>
        <p:txBody>
          <a:bodyPr rtlCol="0"/>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5" name="Объект 3">
            <a:extLst>
              <a:ext uri="{FF2B5EF4-FFF2-40B4-BE49-F238E27FC236}">
                <a16:creationId xmlns:a16="http://schemas.microsoft.com/office/drawing/2014/main" id="{8014328B-D576-4B5C-A4AE-CF98318929FE}"/>
              </a:ext>
            </a:extLst>
          </p:cNvPr>
          <p:cNvSpPr>
            <a:spLocks noGrp="1"/>
          </p:cNvSpPr>
          <p:nvPr>
            <p:ph sz="half" idx="2"/>
          </p:nvPr>
        </p:nvSpPr>
        <p:spPr>
          <a:xfrm>
            <a:off x="6172200" y="1651044"/>
            <a:ext cx="5181600" cy="4525919"/>
          </a:xfrm>
          <a:prstGeom prst="rect">
            <a:avLst/>
          </a:prstGeom>
        </p:spPr>
        <p:txBody>
          <a:bodyPr rtlCol="0"/>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128481316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Сравнение">
    <p:spTree>
      <p:nvGrpSpPr>
        <p:cNvPr id="1" name=""/>
        <p:cNvGrpSpPr/>
        <p:nvPr/>
      </p:nvGrpSpPr>
      <p:grpSpPr>
        <a:xfrm>
          <a:off x="0" y="0"/>
          <a:ext cx="0" cy="0"/>
          <a:chOff x="0" y="0"/>
          <a:chExt cx="0" cy="0"/>
        </a:xfrm>
      </p:grpSpPr>
      <p:cxnSp>
        <p:nvCxnSpPr>
          <p:cNvPr id="22" name="Прямая соединительная линия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Группа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Диагональная полоса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Параллелограмм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25" name="Надпись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6"/>
                </a:solidFill>
                <a:latin typeface="Arial Black" panose="020B0A04020102020204" pitchFamily="34" charset="0"/>
              </a:rPr>
              <a:t>FR</a:t>
            </a:r>
          </a:p>
        </p:txBody>
      </p:sp>
      <p:sp>
        <p:nvSpPr>
          <p:cNvPr id="36" name="Параллелограмм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2" name="Нижний колонтитул 1">
            <a:extLst>
              <a:ext uri="{FF2B5EF4-FFF2-40B4-BE49-F238E27FC236}">
                <a16:creationId xmlns:a16="http://schemas.microsoft.com/office/drawing/2014/main" id="{03E79E9C-D961-6E47-A5C6-57689BAFF243}"/>
              </a:ext>
            </a:extLst>
          </p:cNvPr>
          <p:cNvSpPr>
            <a:spLocks noGrp="1"/>
          </p:cNvSpPr>
          <p:nvPr>
            <p:ph type="ftr" sz="quarter" idx="17"/>
          </p:nvPr>
        </p:nvSpPr>
        <p:spPr/>
        <p:txBody>
          <a:bodyPr rtlCol="0"/>
          <a:lstStyle>
            <a:lvl1pPr algn="l">
              <a:defRPr/>
            </a:lvl1pPr>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27" name="Заголовок 1" title="Название ">
            <a:extLst>
              <a:ext uri="{FF2B5EF4-FFF2-40B4-BE49-F238E27FC236}">
                <a16:creationId xmlns:a16="http://schemas.microsoft.com/office/drawing/2014/main" id="{C3CC34F4-862A-42E7-B2FA-7B511CC2E879}"/>
              </a:ext>
            </a:extLst>
          </p:cNvPr>
          <p:cNvSpPr>
            <a:spLocks noGrp="1"/>
          </p:cNvSpPr>
          <p:nvPr>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
        <p:nvSpPr>
          <p:cNvPr id="18" name="Текст 2">
            <a:extLst>
              <a:ext uri="{FF2B5EF4-FFF2-40B4-BE49-F238E27FC236}">
                <a16:creationId xmlns:a16="http://schemas.microsoft.com/office/drawing/2014/main" id="{82BFF385-445D-4DBB-9773-F99669415884}"/>
              </a:ext>
            </a:extLst>
          </p:cNvPr>
          <p:cNvSpPr>
            <a:spLocks noGrp="1"/>
          </p:cNvSpPr>
          <p:nvPr>
            <p:ph type="body" idx="1"/>
          </p:nvPr>
        </p:nvSpPr>
        <p:spPr>
          <a:xfrm>
            <a:off x="518678" y="1681163"/>
            <a:ext cx="5382501" cy="823912"/>
          </a:xfrm>
          <a:prstGeom prst="rect">
            <a:avLst/>
          </a:prstGeom>
        </p:spPr>
        <p:txBody>
          <a:bodyPr rtlCol="0" anchor="b"/>
          <a:lstStyle>
            <a:lvl1pPr marL="0" indent="0">
              <a:buNone/>
              <a:defRPr lang="en-US" b="1" dirty="0">
                <a:solidFill>
                  <a:schemeClr val="accent6"/>
                </a:solidFill>
              </a:defRPr>
            </a:lvl1pPr>
          </a:lstStyle>
          <a:p>
            <a:pPr marL="228600" lvl="0" indent="-228600" rtl="0"/>
            <a:r>
              <a:rPr lang="ru-RU" noProof="0"/>
              <a:t>Образец текста</a:t>
            </a:r>
          </a:p>
        </p:txBody>
      </p:sp>
      <p:sp>
        <p:nvSpPr>
          <p:cNvPr id="20" name="Текст 4">
            <a:extLst>
              <a:ext uri="{FF2B5EF4-FFF2-40B4-BE49-F238E27FC236}">
                <a16:creationId xmlns:a16="http://schemas.microsoft.com/office/drawing/2014/main" id="{311B1CFE-1B35-4B5C-B40A-DC5ADF211B5C}"/>
              </a:ext>
            </a:extLst>
          </p:cNvPr>
          <p:cNvSpPr>
            <a:spLocks noGrp="1"/>
          </p:cNvSpPr>
          <p:nvPr>
            <p:ph type="body" sz="quarter" idx="3"/>
          </p:nvPr>
        </p:nvSpPr>
        <p:spPr>
          <a:xfrm>
            <a:off x="6172200" y="1681163"/>
            <a:ext cx="5183188" cy="823912"/>
          </a:xfrm>
          <a:prstGeom prst="rect">
            <a:avLst/>
          </a:prstGeom>
        </p:spPr>
        <p:txBody>
          <a:bodyPr rtlCol="0" anchor="b"/>
          <a:lstStyle>
            <a:lvl1pPr marL="0" indent="0">
              <a:buNone/>
              <a:defRPr sz="2400" b="1">
                <a:solidFill>
                  <a:schemeClr val="accent6"/>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21" name="Объект 5">
            <a:extLst>
              <a:ext uri="{FF2B5EF4-FFF2-40B4-BE49-F238E27FC236}">
                <a16:creationId xmlns:a16="http://schemas.microsoft.com/office/drawing/2014/main" id="{1CE840E8-D596-479D-AE97-E88F42DC1B13}"/>
              </a:ext>
            </a:extLst>
          </p:cNvPr>
          <p:cNvSpPr>
            <a:spLocks noGrp="1"/>
          </p:cNvSpPr>
          <p:nvPr>
            <p:ph sz="quarter" idx="4"/>
          </p:nvPr>
        </p:nvSpPr>
        <p:spPr>
          <a:xfrm>
            <a:off x="6172200" y="2505075"/>
            <a:ext cx="5183188" cy="3684588"/>
          </a:xfrm>
          <a:prstGeom prst="rect">
            <a:avLst/>
          </a:prstGeom>
        </p:spPr>
        <p:txBody>
          <a:bodyPr rtlCol="0"/>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24" name="Объект 3">
            <a:extLst>
              <a:ext uri="{FF2B5EF4-FFF2-40B4-BE49-F238E27FC236}">
                <a16:creationId xmlns:a16="http://schemas.microsoft.com/office/drawing/2014/main" id="{B9A68D25-B19E-4E84-B65D-596EE8382DAD}"/>
              </a:ext>
            </a:extLst>
          </p:cNvPr>
          <p:cNvSpPr>
            <a:spLocks noGrp="1"/>
          </p:cNvSpPr>
          <p:nvPr>
            <p:ph sz="half" idx="2"/>
          </p:nvPr>
        </p:nvSpPr>
        <p:spPr>
          <a:xfrm>
            <a:off x="518678" y="2505075"/>
            <a:ext cx="5391749" cy="3684588"/>
          </a:xfrm>
          <a:prstGeom prst="rect">
            <a:avLst/>
          </a:prstGeom>
        </p:spPr>
        <p:txBody>
          <a:bodyPr rtlCol="0"/>
          <a:lstStyle>
            <a:lvl1pPr>
              <a:buClr>
                <a:schemeClr val="accent2"/>
              </a:buClr>
              <a:defRPr>
                <a:solidFill>
                  <a:schemeClr val="tx1"/>
                </a:solidFill>
              </a:defRPr>
            </a:lvl1pPr>
            <a:lvl2pPr>
              <a:buClr>
                <a:schemeClr val="accent2"/>
              </a:buClr>
              <a:defRPr>
                <a:solidFill>
                  <a:schemeClr val="tx1"/>
                </a:solidFill>
              </a:defRPr>
            </a:lvl2pPr>
            <a:lvl3pPr>
              <a:buClr>
                <a:schemeClr val="accent2"/>
              </a:buClr>
              <a:defRPr>
                <a:solidFill>
                  <a:schemeClr val="tx1"/>
                </a:solidFill>
              </a:defRPr>
            </a:lvl3pPr>
            <a:lvl4pPr>
              <a:buClr>
                <a:schemeClr val="accent2"/>
              </a:buClr>
              <a:defRPr>
                <a:solidFill>
                  <a:schemeClr val="tx1"/>
                </a:solidFill>
              </a:defRPr>
            </a:lvl4pPr>
            <a:lvl5pPr>
              <a:buClr>
                <a:schemeClr val="accent2"/>
              </a:buClr>
              <a:defRPr>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Tree>
    <p:extLst>
      <p:ext uri="{BB962C8B-B14F-4D97-AF65-F5344CB8AC3E}">
        <p14:creationId xmlns:p14="http://schemas.microsoft.com/office/powerpoint/2010/main" val="24522678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Объект с подписью">
    <p:spTree>
      <p:nvGrpSpPr>
        <p:cNvPr id="1" name=""/>
        <p:cNvGrpSpPr/>
        <p:nvPr/>
      </p:nvGrpSpPr>
      <p:grpSpPr>
        <a:xfrm>
          <a:off x="0" y="0"/>
          <a:ext cx="0" cy="0"/>
          <a:chOff x="0" y="0"/>
          <a:chExt cx="0" cy="0"/>
        </a:xfrm>
      </p:grpSpPr>
      <p:sp>
        <p:nvSpPr>
          <p:cNvPr id="11" name="Прямоугольный треугольник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6" name="Прямая соединительная линия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 name="Прямая соединительная линия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Текст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rtlCol="0"/>
          <a:lstStyle>
            <a:lvl1pPr marL="0" indent="0" algn="r">
              <a:buFont typeface="Arial" panose="020B0604020202020204" pitchFamily="34" charset="0"/>
              <a:buNone/>
              <a:defRPr sz="1600">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Образец текста</a:t>
            </a:r>
          </a:p>
        </p:txBody>
      </p:sp>
      <p:sp>
        <p:nvSpPr>
          <p:cNvPr id="14" name="Объект 2">
            <a:extLst>
              <a:ext uri="{FF2B5EF4-FFF2-40B4-BE49-F238E27FC236}">
                <a16:creationId xmlns:a16="http://schemas.microsoft.com/office/drawing/2014/main" id="{C9A1E80C-1A76-4D3E-92A1-846866867DE1}"/>
              </a:ext>
            </a:extLst>
          </p:cNvPr>
          <p:cNvSpPr>
            <a:spLocks noGrp="1"/>
          </p:cNvSpPr>
          <p:nvPr>
            <p:ph idx="1"/>
          </p:nvPr>
        </p:nvSpPr>
        <p:spPr>
          <a:xfrm>
            <a:off x="6161316" y="2290713"/>
            <a:ext cx="5803672" cy="4341862"/>
          </a:xfrm>
          <a:prstGeom prst="rect">
            <a:avLst/>
          </a:prstGeom>
        </p:spPr>
        <p:txBody>
          <a:bodyPr rtlCol="0"/>
          <a:lstStyle>
            <a:lvl1pPr>
              <a:buClr>
                <a:schemeClr val="accent2"/>
              </a:buClr>
              <a:defRPr sz="2400"/>
            </a:lvl1pPr>
            <a:lvl2pPr>
              <a:buClr>
                <a:schemeClr val="accent2"/>
              </a:buClr>
              <a:defRPr sz="2000"/>
            </a:lvl2pPr>
            <a:lvl3pPr>
              <a:buClr>
                <a:schemeClr val="accent2"/>
              </a:buClr>
              <a:defRPr sz="1800"/>
            </a:lvl3pPr>
            <a:lvl4pPr>
              <a:buClr>
                <a:schemeClr val="accent2"/>
              </a:buClr>
              <a:defRPr sz="1600"/>
            </a:lvl4pPr>
            <a:lvl5pPr>
              <a:buClr>
                <a:schemeClr val="accent2"/>
              </a:buClr>
              <a:defRPr sz="1600"/>
            </a:lvl5pPr>
            <a:lvl6pPr>
              <a:defRPr sz="2000"/>
            </a:lvl6pPr>
            <a:lvl7pPr>
              <a:defRPr sz="2000"/>
            </a:lvl7pPr>
            <a:lvl8pPr>
              <a:defRPr sz="2000"/>
            </a:lvl8pPr>
            <a:lvl9pPr>
              <a:defRPr sz="2000"/>
            </a:lvl9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10" name="Прямоугольный треугольник 10">
            <a:extLst>
              <a:ext uri="{FF2B5EF4-FFF2-40B4-BE49-F238E27FC236}">
                <a16:creationId xmlns:a16="http://schemas.microsoft.com/office/drawing/2014/main" id="{ED37F377-8A2B-4717-9BE8-74D809D3C464}"/>
              </a:ext>
            </a:extLst>
          </p:cNvPr>
          <p:cNvSpPr/>
          <p:nvPr userDrawn="1"/>
        </p:nvSpPr>
        <p:spPr>
          <a:xfrm flipV="1">
            <a:off x="0" y="-9531"/>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 name="Заголовок 1" title="Название">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rtlCol="0" anchor="b">
            <a:normAutofit/>
          </a:bodyPr>
          <a:lstStyle>
            <a:lvl1pPr marL="0" indent="0" algn="r">
              <a:buFont typeface="Arial" panose="020B0604020202020204" pitchFamily="34" charset="0"/>
              <a:buNone/>
              <a:defRPr sz="4300" b="1">
                <a:solidFill>
                  <a:schemeClr val="accent1"/>
                </a:solidFill>
              </a:defRPr>
            </a:lvl1pPr>
          </a:lstStyle>
          <a:p>
            <a:pPr rtl="0"/>
            <a:r>
              <a:rPr lang="ru-RU" noProof="0" dirty="0"/>
              <a:t>Щелкните, чтобы изменить стиль образца заголовка</a:t>
            </a:r>
          </a:p>
        </p:txBody>
      </p:sp>
    </p:spTree>
    <p:extLst>
      <p:ext uri="{BB962C8B-B14F-4D97-AF65-F5344CB8AC3E}">
        <p14:creationId xmlns:p14="http://schemas.microsoft.com/office/powerpoint/2010/main" val="255265375"/>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Рисунок с подписью">
    <p:spTree>
      <p:nvGrpSpPr>
        <p:cNvPr id="1" name=""/>
        <p:cNvGrpSpPr/>
        <p:nvPr/>
      </p:nvGrpSpPr>
      <p:grpSpPr>
        <a:xfrm>
          <a:off x="0" y="0"/>
          <a:ext cx="0" cy="0"/>
          <a:chOff x="0" y="0"/>
          <a:chExt cx="0" cy="0"/>
        </a:xfrm>
      </p:grpSpPr>
      <p:sp>
        <p:nvSpPr>
          <p:cNvPr id="11" name="Прямоугольный треугольник 10">
            <a:extLst>
              <a:ext uri="{FF2B5EF4-FFF2-40B4-BE49-F238E27FC236}">
                <a16:creationId xmlns:a16="http://schemas.microsoft.com/office/drawing/2014/main" id="{037924D2-2AB4-4BE1-9687-836615C72DFC}"/>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6" name="Прямая соединительная линия 15">
            <a:extLst>
              <a:ext uri="{FF2B5EF4-FFF2-40B4-BE49-F238E27FC236}">
                <a16:creationId xmlns:a16="http://schemas.microsoft.com/office/drawing/2014/main" id="{A93BC534-BFA1-4292-899F-03AC711BF7C5}"/>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18" name="Прямая соединительная линия 17">
            <a:extLst>
              <a:ext uri="{FF2B5EF4-FFF2-40B4-BE49-F238E27FC236}">
                <a16:creationId xmlns:a16="http://schemas.microsoft.com/office/drawing/2014/main" id="{EBEE4DB5-5DEF-4DDB-9764-FD834B9DCAE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Заголовок 1" title="Название">
            <a:extLst>
              <a:ext uri="{FF2B5EF4-FFF2-40B4-BE49-F238E27FC236}">
                <a16:creationId xmlns:a16="http://schemas.microsoft.com/office/drawing/2014/main" id="{A648E0EA-49ED-4F2D-A107-8FCE6301FC88}"/>
              </a:ext>
            </a:extLst>
          </p:cNvPr>
          <p:cNvSpPr>
            <a:spLocks noGrp="1"/>
          </p:cNvSpPr>
          <p:nvPr>
            <p:ph type="ctrTitle" hasCustomPrompt="1"/>
          </p:nvPr>
        </p:nvSpPr>
        <p:spPr>
          <a:xfrm>
            <a:off x="719170" y="4374036"/>
            <a:ext cx="5311516" cy="1327031"/>
          </a:xfrm>
          <a:prstGeom prst="rect">
            <a:avLst/>
          </a:prstGeom>
        </p:spPr>
        <p:txBody>
          <a:bodyPr rtlCol="0" anchor="b">
            <a:normAutofit/>
          </a:bodyPr>
          <a:lstStyle>
            <a:lvl1pPr marL="0" indent="0" algn="r">
              <a:buFont typeface="Arial" panose="020B0604020202020204" pitchFamily="34" charset="0"/>
              <a:buNone/>
              <a:defRPr sz="4300" b="1">
                <a:solidFill>
                  <a:schemeClr val="accent1"/>
                </a:solidFill>
              </a:defRPr>
            </a:lvl1pPr>
          </a:lstStyle>
          <a:p>
            <a:pPr rtl="0"/>
            <a:r>
              <a:rPr lang="ru-RU" noProof="0"/>
              <a:t>Щелкните, чтобы изменить стиль образца заголовка</a:t>
            </a:r>
          </a:p>
        </p:txBody>
      </p:sp>
      <p:cxnSp>
        <p:nvCxnSpPr>
          <p:cNvPr id="9" name="Прямая соединительная линия 8">
            <a:extLst>
              <a:ext uri="{FF2B5EF4-FFF2-40B4-BE49-F238E27FC236}">
                <a16:creationId xmlns:a16="http://schemas.microsoft.com/office/drawing/2014/main" id="{162849C0-AA0D-4E1A-B4B6-E6A5917AC0A5}"/>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3" name="Текст 3">
            <a:extLst>
              <a:ext uri="{FF2B5EF4-FFF2-40B4-BE49-F238E27FC236}">
                <a16:creationId xmlns:a16="http://schemas.microsoft.com/office/drawing/2014/main" id="{BDEAC3CA-E21C-4A63-BE7D-DCC820552AB7}"/>
              </a:ext>
            </a:extLst>
          </p:cNvPr>
          <p:cNvSpPr>
            <a:spLocks noGrp="1"/>
          </p:cNvSpPr>
          <p:nvPr>
            <p:ph type="body" sz="half" idx="2"/>
          </p:nvPr>
        </p:nvSpPr>
        <p:spPr>
          <a:xfrm>
            <a:off x="719170" y="5701069"/>
            <a:ext cx="5311516" cy="931505"/>
          </a:xfrm>
          <a:prstGeom prst="rect">
            <a:avLst/>
          </a:prstGeom>
        </p:spPr>
        <p:txBody>
          <a:bodyPr rtlCol="0"/>
          <a:lstStyle>
            <a:lvl1pPr marL="0" indent="0" algn="r">
              <a:buFont typeface="Arial" panose="020B0604020202020204" pitchFamily="34" charset="0"/>
              <a:buNone/>
              <a:defRPr sz="1600">
                <a:solidFill>
                  <a:schemeClr val="accent6"/>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ru-RU" noProof="0"/>
              <a:t>Образец текста</a:t>
            </a:r>
          </a:p>
        </p:txBody>
      </p:sp>
      <p:sp>
        <p:nvSpPr>
          <p:cNvPr id="12" name="Рисунок 2">
            <a:extLst>
              <a:ext uri="{FF2B5EF4-FFF2-40B4-BE49-F238E27FC236}">
                <a16:creationId xmlns:a16="http://schemas.microsoft.com/office/drawing/2014/main" id="{22728E0A-430E-4C6A-BF56-06FA8510F29F}"/>
              </a:ext>
            </a:extLst>
          </p:cNvPr>
          <p:cNvSpPr>
            <a:spLocks noGrp="1"/>
          </p:cNvSpPr>
          <p:nvPr>
            <p:ph type="pic" idx="1" hasCustomPrompt="1"/>
          </p:nvPr>
        </p:nvSpPr>
        <p:spPr>
          <a:xfrm>
            <a:off x="6249970" y="2271860"/>
            <a:ext cx="5715017" cy="4360714"/>
          </a:xfrm>
          <a:prstGeom prst="rect">
            <a:avLst/>
          </a:prstGeo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ru-RU" noProof="0"/>
              <a:t>Щелкните значок, чтобы добавить фото</a:t>
            </a:r>
          </a:p>
        </p:txBody>
      </p:sp>
    </p:spTree>
    <p:extLst>
      <p:ext uri="{BB962C8B-B14F-4D97-AF65-F5344CB8AC3E}">
        <p14:creationId xmlns:p14="http://schemas.microsoft.com/office/powerpoint/2010/main" val="2614302603"/>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Пустой слайд">
    <p:spTree>
      <p:nvGrpSpPr>
        <p:cNvPr id="1" name=""/>
        <p:cNvGrpSpPr/>
        <p:nvPr/>
      </p:nvGrpSpPr>
      <p:grpSpPr>
        <a:xfrm>
          <a:off x="0" y="0"/>
          <a:ext cx="0" cy="0"/>
          <a:chOff x="0" y="0"/>
          <a:chExt cx="0" cy="0"/>
        </a:xfrm>
      </p:grpSpPr>
      <p:sp>
        <p:nvSpPr>
          <p:cNvPr id="18" name="Надпись 17">
            <a:extLst>
              <a:ext uri="{FF2B5EF4-FFF2-40B4-BE49-F238E27FC236}">
                <a16:creationId xmlns:a16="http://schemas.microsoft.com/office/drawing/2014/main" id="{CC52C5C1-EC33-44C1-9D54-A1058BBF1812}"/>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grpSp>
        <p:nvGrpSpPr>
          <p:cNvPr id="26" name="Группа 25">
            <a:extLst>
              <a:ext uri="{FF2B5EF4-FFF2-40B4-BE49-F238E27FC236}">
                <a16:creationId xmlns:a16="http://schemas.microsoft.com/office/drawing/2014/main" id="{8A0030CD-8C9E-4AA5-8C5D-F9B2EDB7E17A}"/>
              </a:ext>
            </a:extLst>
          </p:cNvPr>
          <p:cNvGrpSpPr/>
          <p:nvPr userDrawn="1"/>
        </p:nvGrpSpPr>
        <p:grpSpPr>
          <a:xfrm flipH="1">
            <a:off x="7561328" y="0"/>
            <a:ext cx="4831840" cy="3541007"/>
            <a:chOff x="-192127" y="-2"/>
            <a:chExt cx="4831840" cy="3367272"/>
          </a:xfrm>
        </p:grpSpPr>
        <p:sp>
          <p:nvSpPr>
            <p:cNvPr id="27" name="Диагональная полоса 26">
              <a:extLst>
                <a:ext uri="{FF2B5EF4-FFF2-40B4-BE49-F238E27FC236}">
                  <a16:creationId xmlns:a16="http://schemas.microsoft.com/office/drawing/2014/main" id="{872EE65E-EE50-4A3E-861E-1D6C241CB8EA}"/>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E76AD1EF-E06C-4D3C-9693-26844D01C83C}"/>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9" name="Параллелограмм 28">
              <a:extLst>
                <a:ext uri="{FF2B5EF4-FFF2-40B4-BE49-F238E27FC236}">
                  <a16:creationId xmlns:a16="http://schemas.microsoft.com/office/drawing/2014/main" id="{57D44C42-44C0-420A-A125-9B1A979D4F56}"/>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30" name="Параллелограмм 29">
            <a:extLst>
              <a:ext uri="{FF2B5EF4-FFF2-40B4-BE49-F238E27FC236}">
                <a16:creationId xmlns:a16="http://schemas.microsoft.com/office/drawing/2014/main" id="{406089BB-36DC-4E23-B215-527A8A18FCFB}"/>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2" name="Нижний колонтитул 1">
            <a:extLst>
              <a:ext uri="{FF2B5EF4-FFF2-40B4-BE49-F238E27FC236}">
                <a16:creationId xmlns:a16="http://schemas.microsoft.com/office/drawing/2014/main" id="{578C43A6-50C6-704E-BADC-6D83BADE7316}"/>
              </a:ext>
            </a:extLst>
          </p:cNvPr>
          <p:cNvSpPr>
            <a:spLocks noGrp="1"/>
          </p:cNvSpPr>
          <p:nvPr>
            <p:ph type="ftr" sz="quarter" idx="10"/>
          </p:nvPr>
        </p:nvSpPr>
        <p:spPr/>
        <p:txBody>
          <a:bodyPr rtlCol="0"/>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ED91439B-965F-3548-AF77-89501B24F600}"/>
              </a:ext>
            </a:extLst>
          </p:cNvPr>
          <p:cNvSpPr>
            <a:spLocks noGrp="1"/>
          </p:cNvSpPr>
          <p:nvPr>
            <p:ph type="sldNum" sz="quarter" idx="11"/>
          </p:nvPr>
        </p:nvSpPr>
        <p:spPr/>
        <p:txBody>
          <a:bodyPr rtlCol="0"/>
          <a:lstStyle/>
          <a:p>
            <a:pPr rtl="0"/>
            <a:fld id="{8699F50C-BE38-4BD0-BA84-9B090E1F2B9B}" type="slidenum">
              <a:rPr lang="ru-RU" noProof="0" smtClean="0"/>
              <a:t>‹#›</a:t>
            </a:fld>
            <a:endParaRPr lang="ru-RU" noProof="0"/>
          </a:p>
        </p:txBody>
      </p:sp>
    </p:spTree>
    <p:extLst>
      <p:ext uri="{BB962C8B-B14F-4D97-AF65-F5344CB8AC3E}">
        <p14:creationId xmlns:p14="http://schemas.microsoft.com/office/powerpoint/2010/main" val="3419906843"/>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Только заголовок">
    <p:spTree>
      <p:nvGrpSpPr>
        <p:cNvPr id="1" name=""/>
        <p:cNvGrpSpPr/>
        <p:nvPr/>
      </p:nvGrpSpPr>
      <p:grpSpPr>
        <a:xfrm>
          <a:off x="0" y="0"/>
          <a:ext cx="0" cy="0"/>
          <a:chOff x="0" y="0"/>
          <a:chExt cx="0" cy="0"/>
        </a:xfrm>
      </p:grpSpPr>
      <p:sp>
        <p:nvSpPr>
          <p:cNvPr id="21" name="Надпись 20">
            <a:extLst>
              <a:ext uri="{FF2B5EF4-FFF2-40B4-BE49-F238E27FC236}">
                <a16:creationId xmlns:a16="http://schemas.microsoft.com/office/drawing/2014/main" id="{7E8A2C98-F26E-415A-B931-1B89CA46C1CF}"/>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grpSp>
        <p:nvGrpSpPr>
          <p:cNvPr id="27" name="Группа 26">
            <a:extLst>
              <a:ext uri="{FF2B5EF4-FFF2-40B4-BE49-F238E27FC236}">
                <a16:creationId xmlns:a16="http://schemas.microsoft.com/office/drawing/2014/main" id="{1B2FB48C-0C70-4DBE-B904-A134B6644DD3}"/>
              </a:ext>
            </a:extLst>
          </p:cNvPr>
          <p:cNvGrpSpPr/>
          <p:nvPr userDrawn="1"/>
        </p:nvGrpSpPr>
        <p:grpSpPr>
          <a:xfrm flipH="1">
            <a:off x="7561328" y="0"/>
            <a:ext cx="4831840" cy="3541007"/>
            <a:chOff x="-192127" y="-2"/>
            <a:chExt cx="4831840" cy="3367272"/>
          </a:xfrm>
        </p:grpSpPr>
        <p:sp>
          <p:nvSpPr>
            <p:cNvPr id="28" name="Диагональная полоса 27">
              <a:extLst>
                <a:ext uri="{FF2B5EF4-FFF2-40B4-BE49-F238E27FC236}">
                  <a16:creationId xmlns:a16="http://schemas.microsoft.com/office/drawing/2014/main" id="{4F2E2158-1E6E-4E0D-BDAB-B20041C73615}"/>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9" name="Прямая соединительная линия 28">
              <a:extLst>
                <a:ext uri="{FF2B5EF4-FFF2-40B4-BE49-F238E27FC236}">
                  <a16:creationId xmlns:a16="http://schemas.microsoft.com/office/drawing/2014/main" id="{626D62DB-3A5A-4DA1-BFA4-D9E58676E86A}"/>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Параллелограмм 29">
              <a:extLst>
                <a:ext uri="{FF2B5EF4-FFF2-40B4-BE49-F238E27FC236}">
                  <a16:creationId xmlns:a16="http://schemas.microsoft.com/office/drawing/2014/main" id="{F5A729A7-3A5C-405C-AE06-180E7529E477}"/>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31" name="Параллелограмм 30">
            <a:extLst>
              <a:ext uri="{FF2B5EF4-FFF2-40B4-BE49-F238E27FC236}">
                <a16:creationId xmlns:a16="http://schemas.microsoft.com/office/drawing/2014/main" id="{41E23981-B12A-4AC3-A030-337BBBA5E45B}"/>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33" name="Заголовок 1" title="Название ">
            <a:extLst>
              <a:ext uri="{FF2B5EF4-FFF2-40B4-BE49-F238E27FC236}">
                <a16:creationId xmlns:a16="http://schemas.microsoft.com/office/drawing/2014/main" id="{59067A2C-FE71-4381-BE51-08DAC5E4354A}"/>
              </a:ext>
            </a:extLst>
          </p:cNvPr>
          <p:cNvSpPr>
            <a:spLocks noGrp="1"/>
          </p:cNvSpPr>
          <p:nvPr>
            <p:ph type="title" hasCustomPrompt="1"/>
          </p:nvPr>
        </p:nvSpPr>
        <p:spPr>
          <a:xfrm>
            <a:off x="518678" y="209028"/>
            <a:ext cx="8333222" cy="1215566"/>
          </a:xfrm>
          <a:prstGeom prst="rect">
            <a:avLst/>
          </a:prstGeom>
        </p:spPr>
        <p:txBody>
          <a:bodyPr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
        <p:nvSpPr>
          <p:cNvPr id="2" name="Нижний колонтитул 1">
            <a:extLst>
              <a:ext uri="{FF2B5EF4-FFF2-40B4-BE49-F238E27FC236}">
                <a16:creationId xmlns:a16="http://schemas.microsoft.com/office/drawing/2014/main" id="{CB69A007-934D-7A4B-9EFA-82044EF4DC33}"/>
              </a:ext>
            </a:extLst>
          </p:cNvPr>
          <p:cNvSpPr>
            <a:spLocks noGrp="1"/>
          </p:cNvSpPr>
          <p:nvPr>
            <p:ph type="ftr" sz="quarter" idx="10"/>
          </p:nvPr>
        </p:nvSpPr>
        <p:spPr/>
        <p:txBody>
          <a:bodyPr rtlCol="0"/>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5A154DC2-98C7-4D4B-A17A-AA4731217F17}"/>
              </a:ext>
            </a:extLst>
          </p:cNvPr>
          <p:cNvSpPr>
            <a:spLocks noGrp="1"/>
          </p:cNvSpPr>
          <p:nvPr>
            <p:ph type="sldNum" sz="quarter" idx="11"/>
          </p:nvPr>
        </p:nvSpPr>
        <p:spPr/>
        <p:txBody>
          <a:bodyPr rtlCol="0"/>
          <a:lstStyle/>
          <a:p>
            <a:pPr rtl="0"/>
            <a:fld id="{8699F50C-BE38-4BD0-BA84-9B090E1F2B9B}" type="slidenum">
              <a:rPr lang="ru-RU" noProof="0" smtClean="0"/>
              <a:t>‹#›</a:t>
            </a:fld>
            <a:endParaRPr lang="ru-RU" noProof="0"/>
          </a:p>
        </p:txBody>
      </p:sp>
    </p:spTree>
    <p:extLst>
      <p:ext uri="{BB962C8B-B14F-4D97-AF65-F5344CB8AC3E}">
        <p14:creationId xmlns:p14="http://schemas.microsoft.com/office/powerpoint/2010/main" val="65841909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Пользовательский маке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25CE2EB-00DF-4EBA-BF1F-D37805D45585}"/>
              </a:ext>
            </a:extLst>
          </p:cNvPr>
          <p:cNvSpPr>
            <a:spLocks noGrp="1"/>
          </p:cNvSpPr>
          <p:nvPr>
            <p:ph type="title"/>
          </p:nvPr>
        </p:nvSpPr>
        <p:spPr/>
        <p:txBody>
          <a:bodyPr rtlCol="0"/>
          <a:lstStyle/>
          <a:p>
            <a:pPr rtl="0"/>
            <a:r>
              <a:rPr lang="ru-RU" noProof="0"/>
              <a:t>Образец заголовка</a:t>
            </a:r>
          </a:p>
        </p:txBody>
      </p:sp>
    </p:spTree>
    <p:extLst>
      <p:ext uri="{BB962C8B-B14F-4D97-AF65-F5344CB8AC3E}">
        <p14:creationId xmlns:p14="http://schemas.microsoft.com/office/powerpoint/2010/main" val="1658918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Заголовок раздела с изображением">
    <p:spTree>
      <p:nvGrpSpPr>
        <p:cNvPr id="1" name=""/>
        <p:cNvGrpSpPr/>
        <p:nvPr/>
      </p:nvGrpSpPr>
      <p:grpSpPr>
        <a:xfrm>
          <a:off x="0" y="0"/>
          <a:ext cx="0" cy="0"/>
          <a:chOff x="0" y="0"/>
          <a:chExt cx="0" cy="0"/>
        </a:xfrm>
      </p:grpSpPr>
      <p:sp>
        <p:nvSpPr>
          <p:cNvPr id="19" name="Прямоугольный треугольник 18">
            <a:extLst>
              <a:ext uri="{FF2B5EF4-FFF2-40B4-BE49-F238E27FC236}">
                <a16:creationId xmlns:a16="http://schemas.microsoft.com/office/drawing/2014/main" id="{71D0E8AA-902F-440D-9C55-2A391C22396A}"/>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7" name="Параллелограмм 16">
            <a:extLst>
              <a:ext uri="{FF2B5EF4-FFF2-40B4-BE49-F238E27FC236}">
                <a16:creationId xmlns:a16="http://schemas.microsoft.com/office/drawing/2014/main" id="{7D937721-835D-4D84-94A3-6C79D4639514}"/>
              </a:ext>
            </a:extLst>
          </p:cNvPr>
          <p:cNvSpPr/>
          <p:nvPr userDrawn="1"/>
        </p:nvSpPr>
        <p:spPr>
          <a:xfrm rot="19958790">
            <a:off x="-637324" y="3588176"/>
            <a:ext cx="3860162" cy="1746952"/>
          </a:xfrm>
          <a:prstGeom prst="parallelogram">
            <a:avLst>
              <a:gd name="adj" fmla="val 5321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18" name="Прямая соединительная линия 17">
            <a:extLst>
              <a:ext uri="{FF2B5EF4-FFF2-40B4-BE49-F238E27FC236}">
                <a16:creationId xmlns:a16="http://schemas.microsoft.com/office/drawing/2014/main" id="{732BB30B-8262-4715-998F-AAF6A81ADFD3}"/>
              </a:ext>
            </a:extLst>
          </p:cNvPr>
          <p:cNvCxnSpPr>
            <a:cxnSpLocks/>
          </p:cNvCxnSpPr>
          <p:nvPr userDrawn="1"/>
        </p:nvCxnSpPr>
        <p:spPr>
          <a:xfrm flipV="1">
            <a:off x="0" y="1010090"/>
            <a:ext cx="1785257" cy="90750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00" name="Заголовок 1" title="Название">
            <a:extLst>
              <a:ext uri="{FF2B5EF4-FFF2-40B4-BE49-F238E27FC236}">
                <a16:creationId xmlns:a16="http://schemas.microsoft.com/office/drawing/2014/main" id="{4D7EF399-DAA5-44EC-B712-79C755FE84CB}"/>
              </a:ext>
            </a:extLst>
          </p:cNvPr>
          <p:cNvSpPr>
            <a:spLocks noGrp="1"/>
          </p:cNvSpPr>
          <p:nvPr>
            <p:ph type="title" hasCustomPrompt="1"/>
          </p:nvPr>
        </p:nvSpPr>
        <p:spPr>
          <a:xfrm>
            <a:off x="6283842" y="1987420"/>
            <a:ext cx="4911633" cy="1789855"/>
          </a:xfrm>
          <a:prstGeom prst="rect">
            <a:avLst/>
          </a:prstGeom>
        </p:spPr>
        <p:txBody>
          <a:bodyPr rtlCol="0" anchor="b">
            <a:normAutofit/>
          </a:bodyPr>
          <a:lstStyle>
            <a:lvl1pPr>
              <a:defRPr sz="4000" b="1">
                <a:solidFill>
                  <a:schemeClr val="accent1"/>
                </a:solidFill>
                <a:latin typeface="+mj-lt"/>
                <a:cs typeface="Calibri Light" panose="020F0302020204030204" pitchFamily="34" charset="0"/>
              </a:defRPr>
            </a:lvl1pPr>
          </a:lstStyle>
          <a:p>
            <a:pPr rtl="0"/>
            <a:r>
              <a:rPr lang="ru-RU" noProof="0"/>
              <a:t>Щелкните, чтобы изменить стиль образца заголовка</a:t>
            </a:r>
          </a:p>
        </p:txBody>
      </p:sp>
      <p:sp>
        <p:nvSpPr>
          <p:cNvPr id="101" name="Текст 2" title="Подзаголовок">
            <a:extLst>
              <a:ext uri="{FF2B5EF4-FFF2-40B4-BE49-F238E27FC236}">
                <a16:creationId xmlns:a16="http://schemas.microsoft.com/office/drawing/2014/main" id="{26D13BFA-61B0-402F-8611-02D3DFDBEBCB}"/>
              </a:ext>
            </a:extLst>
          </p:cNvPr>
          <p:cNvSpPr>
            <a:spLocks noGrp="1"/>
          </p:cNvSpPr>
          <p:nvPr>
            <p:ph type="body" idx="1" hasCustomPrompt="1"/>
          </p:nvPr>
        </p:nvSpPr>
        <p:spPr>
          <a:xfrm>
            <a:off x="6283842" y="3792046"/>
            <a:ext cx="4911633" cy="910580"/>
          </a:xfrm>
          <a:prstGeom prst="rect">
            <a:avLst/>
          </a:prstGeom>
        </p:spPr>
        <p:txBody>
          <a:bodyPr rtlCol="0">
            <a:normAutofit/>
          </a:bodyPr>
          <a:lstStyle>
            <a:lvl1pPr marL="0" indent="0">
              <a:buNone/>
              <a:defRPr sz="2000" b="0" i="0" spc="300">
                <a:solidFill>
                  <a:schemeClr val="accent6"/>
                </a:solidFill>
                <a:latin typeface="+mn-lt"/>
                <a:cs typeface="Calibri" panose="020F050202020403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rtl="0"/>
            <a:r>
              <a:rPr lang="ru-RU" noProof="0"/>
              <a:t>ИЗМЕНИТЬ ОБРАЗЕЦ ТЕКСТА</a:t>
            </a:r>
          </a:p>
        </p:txBody>
      </p:sp>
      <p:cxnSp>
        <p:nvCxnSpPr>
          <p:cNvPr id="21" name="Прямая соединительная линия 20">
            <a:extLst>
              <a:ext uri="{FF2B5EF4-FFF2-40B4-BE49-F238E27FC236}">
                <a16:creationId xmlns:a16="http://schemas.microsoft.com/office/drawing/2014/main" id="{DA0A0C24-D997-4E78-951F-AFB51C70EFCC}"/>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25" name="Параллелограмм 24">
            <a:extLst>
              <a:ext uri="{FF2B5EF4-FFF2-40B4-BE49-F238E27FC236}">
                <a16:creationId xmlns:a16="http://schemas.microsoft.com/office/drawing/2014/main" id="{E123A0CF-50D6-46EC-8BF6-43E38AFCD588}"/>
              </a:ext>
            </a:extLst>
          </p:cNvPr>
          <p:cNvSpPr/>
          <p:nvPr userDrawn="1"/>
        </p:nvSpPr>
        <p:spPr>
          <a:xfrm>
            <a:off x="7754112" y="0"/>
            <a:ext cx="2258568" cy="742819"/>
          </a:xfrm>
          <a:prstGeom prst="parallelogram">
            <a:avLst>
              <a:gd name="adj" fmla="val 19585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noProof="0"/>
          </a:p>
        </p:txBody>
      </p:sp>
      <p:cxnSp>
        <p:nvCxnSpPr>
          <p:cNvPr id="26" name="Прямая соединительная линия 25">
            <a:extLst>
              <a:ext uri="{FF2B5EF4-FFF2-40B4-BE49-F238E27FC236}">
                <a16:creationId xmlns:a16="http://schemas.microsoft.com/office/drawing/2014/main" id="{2B2F1D2E-B631-4CB1-9448-2B50F8C46316}"/>
              </a:ext>
            </a:extLst>
          </p:cNvPr>
          <p:cNvCxnSpPr>
            <a:cxnSpLocks/>
          </p:cNvCxnSpPr>
          <p:nvPr userDrawn="1"/>
        </p:nvCxnSpPr>
        <p:spPr>
          <a:xfrm flipV="1">
            <a:off x="0" y="408562"/>
            <a:ext cx="6595353" cy="3403148"/>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27" name="Рисунок 26">
            <a:extLst>
              <a:ext uri="{FF2B5EF4-FFF2-40B4-BE49-F238E27FC236}">
                <a16:creationId xmlns:a16="http://schemas.microsoft.com/office/drawing/2014/main" id="{95572AA9-EFAE-4771-B1EE-47E36117377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rtlCol="0" anchor="ctr">
            <a:noAutofit/>
          </a:bodyPr>
          <a:lstStyle>
            <a:lvl1pPr marL="0" indent="0" algn="ctr">
              <a:buNone/>
              <a:defRPr>
                <a:solidFill>
                  <a:schemeClr val="tx1"/>
                </a:solidFill>
              </a:defRPr>
            </a:lvl1pPr>
          </a:lstStyle>
          <a:p>
            <a:pPr rtl="0"/>
            <a:r>
              <a:rPr lang="ru-RU" noProof="0"/>
              <a:t>Вставка рисунка</a:t>
            </a:r>
          </a:p>
        </p:txBody>
      </p:sp>
      <p:cxnSp>
        <p:nvCxnSpPr>
          <p:cNvPr id="16" name="Прямая соединительная линия 15">
            <a:extLst>
              <a:ext uri="{FF2B5EF4-FFF2-40B4-BE49-F238E27FC236}">
                <a16:creationId xmlns:a16="http://schemas.microsoft.com/office/drawing/2014/main" id="{5CF69447-82AD-475F-A3AE-3D7FF61DBFE2}"/>
              </a:ext>
            </a:extLst>
          </p:cNvPr>
          <p:cNvCxnSpPr>
            <a:cxnSpLocks/>
          </p:cNvCxnSpPr>
          <p:nvPr userDrawn="1"/>
        </p:nvCxnSpPr>
        <p:spPr>
          <a:xfrm flipV="1">
            <a:off x="-17837" y="5266944"/>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4" name="Параллелограмм 23">
            <a:extLst>
              <a:ext uri="{FF2B5EF4-FFF2-40B4-BE49-F238E27FC236}">
                <a16:creationId xmlns:a16="http://schemas.microsoft.com/office/drawing/2014/main" id="{FC8C82F3-94EE-4B4F-A01D-993A41BC00B1}"/>
              </a:ext>
            </a:extLst>
          </p:cNvPr>
          <p:cNvSpPr/>
          <p:nvPr userDrawn="1"/>
        </p:nvSpPr>
        <p:spPr>
          <a:xfrm rot="19958790">
            <a:off x="-139035" y="3407045"/>
            <a:ext cx="1438399" cy="236580"/>
          </a:xfrm>
          <a:prstGeom prst="parallelogram">
            <a:avLst>
              <a:gd name="adj" fmla="val 53218"/>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Tree>
    <p:extLst>
      <p:ext uri="{BB962C8B-B14F-4D97-AF65-F5344CB8AC3E}">
        <p14:creationId xmlns:p14="http://schemas.microsoft.com/office/powerpoint/2010/main" val="1123998309"/>
      </p:ext>
    </p:extLst>
  </p:cSld>
  <p:clrMapOvr>
    <a:masterClrMapping/>
  </p:clrMapOvr>
  <p:extLst>
    <p:ext uri="{DCECCB84-F9BA-43D5-87BE-67443E8EF086}">
      <p15:sldGuideLst xmlns:p15="http://schemas.microsoft.com/office/powerpoint/2012/main">
        <p15:guide id="1" orient="horz" pos="2183" userDrawn="1">
          <p15:clr>
            <a:srgbClr val="FBAE40"/>
          </p15:clr>
        </p15:guide>
        <p15:guide id="2" pos="3840" userDrawn="1">
          <p15:clr>
            <a:srgbClr val="FBAE40"/>
          </p15:clr>
        </p15:guide>
        <p15:guide id="3" pos="143" userDrawn="1">
          <p15:clr>
            <a:srgbClr val="FBAE40"/>
          </p15:clr>
        </p15:guide>
        <p15:guide id="4" orient="horz" pos="4170" userDrawn="1">
          <p15:clr>
            <a:srgbClr val="FBAE40"/>
          </p15:clr>
        </p15:guide>
        <p15:guide id="5" pos="7537" userDrawn="1">
          <p15:clr>
            <a:srgbClr val="FBAE40"/>
          </p15:clr>
        </p15:guide>
        <p15:guide id="6" orient="horz" pos="14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Разметка текста 01">
    <p:spTree>
      <p:nvGrpSpPr>
        <p:cNvPr id="1" name=""/>
        <p:cNvGrpSpPr/>
        <p:nvPr/>
      </p:nvGrpSpPr>
      <p:grpSpPr>
        <a:xfrm>
          <a:off x="0" y="0"/>
          <a:ext cx="0" cy="0"/>
          <a:chOff x="0" y="0"/>
          <a:chExt cx="0" cy="0"/>
        </a:xfrm>
      </p:grpSpPr>
      <p:sp>
        <p:nvSpPr>
          <p:cNvPr id="3" name="Объект 2" title="Пункты маркированного списка">
            <a:extLst>
              <a:ext uri="{FF2B5EF4-FFF2-40B4-BE49-F238E27FC236}">
                <a16:creationId xmlns:a16="http://schemas.microsoft.com/office/drawing/2014/main" id="{BFD7EA17-BE66-4636-9684-F93562587911}"/>
              </a:ext>
            </a:extLst>
          </p:cNvPr>
          <p:cNvSpPr>
            <a:spLocks noGrp="1"/>
          </p:cNvSpPr>
          <p:nvPr>
            <p:ph idx="1"/>
          </p:nvPr>
        </p:nvSpPr>
        <p:spPr>
          <a:xfrm>
            <a:off x="531378" y="3196915"/>
            <a:ext cx="4942829" cy="2958275"/>
          </a:xfrm>
          <a:prstGeom prst="rect">
            <a:avLst/>
          </a:prstGeom>
        </p:spPr>
        <p:txBody>
          <a:bodyPr rtlCol="0">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24" name="Прямоугольный треугольник 23">
            <a:extLst>
              <a:ext uri="{FF2B5EF4-FFF2-40B4-BE49-F238E27FC236}">
                <a16:creationId xmlns:a16="http://schemas.microsoft.com/office/drawing/2014/main" id="{BD6ACE60-499D-41AB-89C4-D537D7C3D22A}"/>
              </a:ext>
            </a:extLst>
          </p:cNvPr>
          <p:cNvSpPr/>
          <p:nvPr userDrawn="1"/>
        </p:nvSpPr>
        <p:spPr>
          <a:xfrm flipH="1" flipV="1">
            <a:off x="1839686" y="-6"/>
            <a:ext cx="10352314" cy="5638806"/>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25" name="Параллелограмм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noProof="0"/>
          </a:p>
        </p:txBody>
      </p:sp>
      <p:cxnSp>
        <p:nvCxnSpPr>
          <p:cNvPr id="34" name="Прямая соединительная линия 33">
            <a:extLst>
              <a:ext uri="{FF2B5EF4-FFF2-40B4-BE49-F238E27FC236}">
                <a16:creationId xmlns:a16="http://schemas.microsoft.com/office/drawing/2014/main" id="{1411C731-2333-41B0-927A-0A48EEC79964}"/>
              </a:ext>
            </a:extLst>
          </p:cNvPr>
          <p:cNvCxnSpPr>
            <a:cxnSpLocks/>
          </p:cNvCxnSpPr>
          <p:nvPr userDrawn="1"/>
        </p:nvCxnSpPr>
        <p:spPr>
          <a:xfrm flipV="1">
            <a:off x="6375400" y="5047077"/>
            <a:ext cx="1524574" cy="1803400"/>
          </a:xfrm>
          <a:prstGeom prst="line">
            <a:avLst/>
          </a:prstGeom>
          <a:ln>
            <a:solidFill>
              <a:srgbClr val="EAB200"/>
            </a:solidFill>
          </a:ln>
        </p:spPr>
        <p:style>
          <a:lnRef idx="1">
            <a:schemeClr val="accent1"/>
          </a:lnRef>
          <a:fillRef idx="0">
            <a:schemeClr val="accent1"/>
          </a:fillRef>
          <a:effectRef idx="0">
            <a:schemeClr val="accent1"/>
          </a:effectRef>
          <a:fontRef idx="minor">
            <a:schemeClr val="tx1"/>
          </a:fontRef>
        </p:style>
      </p:cxnSp>
      <p:sp>
        <p:nvSpPr>
          <p:cNvPr id="5" name="Текст 4" title="Подзаголовок">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563477"/>
            <a:ext cx="7342631" cy="608895"/>
          </a:xfrm>
          <a:prstGeom prst="rect">
            <a:avLst/>
          </a:prstGeom>
        </p:spPr>
        <p:txBody>
          <a:bodyPr rtlCol="0"/>
          <a:lstStyle>
            <a:lvl1pPr marL="0" indent="0">
              <a:buNone/>
              <a:defRPr sz="2000" spc="300">
                <a:solidFill>
                  <a:schemeClr val="accent6"/>
                </a:solidFill>
              </a:defRPr>
            </a:lvl1pPr>
            <a:lvl2pPr marL="457200" indent="0">
              <a:buNone/>
              <a:defRPr/>
            </a:lvl2pPr>
          </a:lstStyle>
          <a:p>
            <a:pPr lvl="0" rtl="0"/>
            <a:r>
              <a:rPr lang="ru-RU" noProof="0"/>
              <a:t>НАЖМИТЕ ДЛЯ ИЗМЕНЕНИЯ СТИЛЯ ПОДЗАГОЛОВКА</a:t>
            </a:r>
          </a:p>
        </p:txBody>
      </p:sp>
      <p:sp>
        <p:nvSpPr>
          <p:cNvPr id="2" name="Заголовок 1" title="Название ">
            <a:extLst>
              <a:ext uri="{FF2B5EF4-FFF2-40B4-BE49-F238E27FC236}">
                <a16:creationId xmlns:a16="http://schemas.microsoft.com/office/drawing/2014/main" id="{20237B57-91C6-4F8B-8AA0-18FA50B0FD1D}"/>
              </a:ext>
            </a:extLst>
          </p:cNvPr>
          <p:cNvSpPr>
            <a:spLocks noGrp="1"/>
          </p:cNvSpPr>
          <p:nvPr userDrawn="1">
            <p:ph type="title" hasCustomPrompt="1"/>
          </p:nvPr>
        </p:nvSpPr>
        <p:spPr>
          <a:xfrm>
            <a:off x="531378" y="1308484"/>
            <a:ext cx="7342622" cy="1215566"/>
          </a:xfrm>
          <a:prstGeom prst="rect">
            <a:avLst/>
          </a:prstGeom>
        </p:spPr>
        <p:txBody>
          <a:bodyPr rtlCol="0" anchor="b">
            <a:normAutofit/>
          </a:bodyPr>
          <a:lstStyle>
            <a:lvl1pPr>
              <a:defRPr sz="4400" b="1">
                <a:solidFill>
                  <a:schemeClr val="accent1"/>
                </a:solidFill>
              </a:defRPr>
            </a:lvl1pPr>
          </a:lstStyle>
          <a:p>
            <a:pPr rtl="0"/>
            <a:r>
              <a:rPr lang="ru-RU" noProof="0"/>
              <a:t>Щелкните, чтобы изменить </a:t>
            </a:r>
            <a:br>
              <a:rPr lang="ru-RU" noProof="0"/>
            </a:br>
            <a:r>
              <a:rPr lang="ru-RU" noProof="0"/>
              <a:t>Стиль образца заголовка </a:t>
            </a:r>
          </a:p>
        </p:txBody>
      </p:sp>
      <p:sp>
        <p:nvSpPr>
          <p:cNvPr id="15" name="Рисунок 14">
            <a:extLst>
              <a:ext uri="{FF2B5EF4-FFF2-40B4-BE49-F238E27FC236}">
                <a16:creationId xmlns:a16="http://schemas.microsoft.com/office/drawing/2014/main" id="{FE1FADFB-0A3D-40F7-9B40-368DECD971E1}"/>
              </a:ext>
            </a:extLst>
          </p:cNvPr>
          <p:cNvSpPr>
            <a:spLocks noGrp="1"/>
          </p:cNvSpPr>
          <p:nvPr>
            <p:ph type="pic" sz="quarter" idx="10"/>
          </p:nvPr>
        </p:nvSpPr>
        <p:spPr>
          <a:xfrm>
            <a:off x="6604000" y="0"/>
            <a:ext cx="5588000" cy="687224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solidFill>
            <a:schemeClr val="bg1">
              <a:lumMod val="85000"/>
            </a:schemeClr>
          </a:solidFill>
        </p:spPr>
        <p:txBody>
          <a:bodyPr wrap="square" rtlCol="0" anchor="ctr">
            <a:noAutofit/>
          </a:bodyPr>
          <a:lstStyle>
            <a:lvl1pPr marL="0" indent="0" algn="ctr">
              <a:buNone/>
              <a:defRPr>
                <a:solidFill>
                  <a:schemeClr val="tx1"/>
                </a:solidFill>
              </a:defRPr>
            </a:lvl1pPr>
          </a:lstStyle>
          <a:p>
            <a:pPr rtl="0"/>
            <a:r>
              <a:rPr lang="ru-RU" noProof="0"/>
              <a:t>Вставка рисунка</a:t>
            </a:r>
          </a:p>
        </p:txBody>
      </p:sp>
      <p:sp>
        <p:nvSpPr>
          <p:cNvPr id="4" name="Нижний колонтитул 3">
            <a:extLst>
              <a:ext uri="{FF2B5EF4-FFF2-40B4-BE49-F238E27FC236}">
                <a16:creationId xmlns:a16="http://schemas.microsoft.com/office/drawing/2014/main" id="{5ADB14A5-A767-774C-85B8-68EF914689F6}"/>
              </a:ext>
            </a:extLst>
          </p:cNvPr>
          <p:cNvSpPr>
            <a:spLocks noGrp="1"/>
          </p:cNvSpPr>
          <p:nvPr>
            <p:ph type="ftr" sz="quarter" idx="14"/>
          </p:nvPr>
        </p:nvSpPr>
        <p:spPr/>
        <p:txBody>
          <a:bodyPr rtlCol="0"/>
          <a:lstStyle/>
          <a:p>
            <a:pPr rtl="0"/>
            <a:r>
              <a:rPr lang="ru-RU" noProof="0"/>
              <a:t>Добавить нижний колонтитул</a:t>
            </a:r>
          </a:p>
        </p:txBody>
      </p:sp>
      <p:sp>
        <p:nvSpPr>
          <p:cNvPr id="6" name="Номер слайда 5">
            <a:extLst>
              <a:ext uri="{FF2B5EF4-FFF2-40B4-BE49-F238E27FC236}">
                <a16:creationId xmlns:a16="http://schemas.microsoft.com/office/drawing/2014/main" id="{D4B9B51B-EAA9-4B4D-A4F6-470CD95DAA79}"/>
              </a:ext>
            </a:extLst>
          </p:cNvPr>
          <p:cNvSpPr>
            <a:spLocks noGrp="1"/>
          </p:cNvSpPr>
          <p:nvPr>
            <p:ph type="sldNum" sz="quarter" idx="15"/>
          </p:nvPr>
        </p:nvSpPr>
        <p:spPr/>
        <p:txBody>
          <a:bodyPr rtlCol="0"/>
          <a:lstStyle/>
          <a:p>
            <a:pPr rtl="0"/>
            <a:fld id="{8699F50C-BE38-4BD0-BA84-9B090E1F2B9B}" type="slidenum">
              <a:rPr lang="ru-RU" noProof="0" smtClean="0"/>
              <a:t>‹#›</a:t>
            </a:fld>
            <a:endParaRPr lang="ru-RU" noProof="0"/>
          </a:p>
        </p:txBody>
      </p:sp>
    </p:spTree>
    <p:extLst>
      <p:ext uri="{BB962C8B-B14F-4D97-AF65-F5344CB8AC3E}">
        <p14:creationId xmlns:p14="http://schemas.microsoft.com/office/powerpoint/2010/main" val="3442230584"/>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Разметка текста 02">
    <p:spTree>
      <p:nvGrpSpPr>
        <p:cNvPr id="1" name=""/>
        <p:cNvGrpSpPr/>
        <p:nvPr/>
      </p:nvGrpSpPr>
      <p:grpSpPr>
        <a:xfrm>
          <a:off x="0" y="0"/>
          <a:ext cx="0" cy="0"/>
          <a:chOff x="0" y="0"/>
          <a:chExt cx="0" cy="0"/>
        </a:xfrm>
      </p:grpSpPr>
      <p:sp>
        <p:nvSpPr>
          <p:cNvPr id="35" name="Прямоугольный треугольник 34">
            <a:extLst>
              <a:ext uri="{FF2B5EF4-FFF2-40B4-BE49-F238E27FC236}">
                <a16:creationId xmlns:a16="http://schemas.microsoft.com/office/drawing/2014/main" id="{805F1696-7D6B-4055-94C3-E4C179F63596}"/>
              </a:ext>
            </a:extLst>
          </p:cNvPr>
          <p:cNvSpPr/>
          <p:nvPr userDrawn="1"/>
        </p:nvSpPr>
        <p:spPr>
          <a:xfrm flipH="1" flipV="1">
            <a:off x="1839686" y="-6"/>
            <a:ext cx="10352314" cy="5638806"/>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18" name="Рисунок 17">
            <a:extLst>
              <a:ext uri="{FF2B5EF4-FFF2-40B4-BE49-F238E27FC236}">
                <a16:creationId xmlns:a16="http://schemas.microsoft.com/office/drawing/2014/main" id="{8B9EC3A9-7039-403A-9414-429521308AE7}"/>
              </a:ext>
            </a:extLst>
          </p:cNvPr>
          <p:cNvSpPr>
            <a:spLocks noGrp="1"/>
          </p:cNvSpPr>
          <p:nvPr>
            <p:ph type="pic" sz="quarter" idx="14"/>
          </p:nvPr>
        </p:nvSpPr>
        <p:spPr>
          <a:xfrm>
            <a:off x="6170177" y="1435100"/>
            <a:ext cx="6021821" cy="5422900"/>
          </a:xfrm>
          <a:custGeom>
            <a:avLst/>
            <a:gdLst>
              <a:gd name="connsiteX0" fmla="*/ 6021821 w 6021821"/>
              <a:gd name="connsiteY0" fmla="*/ 0 h 5422900"/>
              <a:gd name="connsiteX1" fmla="*/ 6021821 w 6021821"/>
              <a:gd name="connsiteY1" fmla="*/ 5422900 h 5422900"/>
              <a:gd name="connsiteX2" fmla="*/ 0 w 6021821"/>
              <a:gd name="connsiteY2" fmla="*/ 5422900 h 5422900"/>
            </a:gdLst>
            <a:ahLst/>
            <a:cxnLst>
              <a:cxn ang="0">
                <a:pos x="connsiteX0" y="connsiteY0"/>
              </a:cxn>
              <a:cxn ang="0">
                <a:pos x="connsiteX1" y="connsiteY1"/>
              </a:cxn>
              <a:cxn ang="0">
                <a:pos x="connsiteX2" y="connsiteY2"/>
              </a:cxn>
            </a:cxnLst>
            <a:rect l="l" t="t" r="r" b="b"/>
            <a:pathLst>
              <a:path w="6021821" h="5422900">
                <a:moveTo>
                  <a:pt x="6021821" y="0"/>
                </a:moveTo>
                <a:lnTo>
                  <a:pt x="6021821" y="5422900"/>
                </a:lnTo>
                <a:lnTo>
                  <a:pt x="0" y="5422900"/>
                </a:lnTo>
                <a:close/>
              </a:path>
            </a:pathLst>
          </a:custGeom>
          <a:solidFill>
            <a:schemeClr val="bg1">
              <a:lumMod val="85000"/>
            </a:schemeClr>
          </a:solidFill>
        </p:spPr>
        <p:txBody>
          <a:bodyPr wrap="square" rIns="365760" rtlCol="0" anchor="ctr">
            <a:noAutofit/>
          </a:bodyPr>
          <a:lstStyle>
            <a:lvl1pPr marL="0" indent="0" algn="r">
              <a:buNone/>
              <a:defRPr>
                <a:solidFill>
                  <a:schemeClr val="tx1"/>
                </a:solidFill>
              </a:defRPr>
            </a:lvl1pPr>
          </a:lstStyle>
          <a:p>
            <a:pPr rtl="0"/>
            <a:r>
              <a:rPr lang="ru-RU" noProof="0"/>
              <a:t>Вставка рисунка</a:t>
            </a:r>
          </a:p>
        </p:txBody>
      </p:sp>
      <p:sp>
        <p:nvSpPr>
          <p:cNvPr id="3" name="Объект 2" title="Пункты маркированного списка">
            <a:extLst>
              <a:ext uri="{FF2B5EF4-FFF2-40B4-BE49-F238E27FC236}">
                <a16:creationId xmlns:a16="http://schemas.microsoft.com/office/drawing/2014/main" id="{BFD7EA17-BE66-4636-9684-F93562587911}"/>
              </a:ext>
            </a:extLst>
          </p:cNvPr>
          <p:cNvSpPr>
            <a:spLocks noGrp="1"/>
          </p:cNvSpPr>
          <p:nvPr>
            <p:ph idx="1"/>
          </p:nvPr>
        </p:nvSpPr>
        <p:spPr>
          <a:xfrm>
            <a:off x="531378" y="3196915"/>
            <a:ext cx="4942829" cy="2958275"/>
          </a:xfrm>
          <a:prstGeom prst="rect">
            <a:avLst/>
          </a:prstGeom>
        </p:spPr>
        <p:txBody>
          <a:bodyPr rtlCol="0">
            <a:normAutofit/>
          </a:bodyPr>
          <a:lstStyle>
            <a:lvl1pPr>
              <a:buClr>
                <a:schemeClr val="accent2"/>
              </a:buClr>
              <a:defRPr sz="2400">
                <a:solidFill>
                  <a:schemeClr val="tx1"/>
                </a:solidFill>
              </a:defRPr>
            </a:lvl1pPr>
            <a:lvl2pPr>
              <a:buClr>
                <a:schemeClr val="accent2"/>
              </a:buClr>
              <a:defRPr sz="2000">
                <a:solidFill>
                  <a:schemeClr val="tx1"/>
                </a:solidFill>
              </a:defRPr>
            </a:lvl2pPr>
            <a:lvl3pPr>
              <a:buClr>
                <a:schemeClr val="accent2"/>
              </a:buClr>
              <a:defRPr sz="1800">
                <a:solidFill>
                  <a:schemeClr val="tx1"/>
                </a:solidFill>
              </a:defRPr>
            </a:lvl3pPr>
            <a:lvl4pPr>
              <a:buClr>
                <a:schemeClr val="accent2"/>
              </a:buClr>
              <a:defRPr sz="1600">
                <a:solidFill>
                  <a:schemeClr val="tx1"/>
                </a:solidFill>
              </a:defRPr>
            </a:lvl4pPr>
            <a:lvl5pPr>
              <a:buClr>
                <a:schemeClr val="accent2"/>
              </a:buClr>
              <a:defRPr sz="1600">
                <a:solidFill>
                  <a:schemeClr val="tx1"/>
                </a:solidFill>
              </a:defRPr>
            </a:lvl5pPr>
          </a:lstStyle>
          <a:p>
            <a:pPr lvl="0" rtl="0"/>
            <a:r>
              <a:rPr lang="ru-RU" noProof="0"/>
              <a:t>Образец текста</a:t>
            </a:r>
          </a:p>
          <a:p>
            <a:pPr lvl="1" rtl="0"/>
            <a:r>
              <a:rPr lang="ru-RU" noProof="0"/>
              <a:t>Второй уровень</a:t>
            </a:r>
          </a:p>
          <a:p>
            <a:pPr lvl="2" rtl="0"/>
            <a:r>
              <a:rPr lang="ru-RU" noProof="0"/>
              <a:t>Третий уровень</a:t>
            </a:r>
          </a:p>
          <a:p>
            <a:pPr lvl="3" rtl="0"/>
            <a:r>
              <a:rPr lang="ru-RU" noProof="0"/>
              <a:t>Четвертый уровень</a:t>
            </a:r>
          </a:p>
          <a:p>
            <a:pPr lvl="4" rtl="0"/>
            <a:r>
              <a:rPr lang="ru-RU" noProof="0"/>
              <a:t>Пятый уровень</a:t>
            </a:r>
          </a:p>
        </p:txBody>
      </p:sp>
      <p:sp>
        <p:nvSpPr>
          <p:cNvPr id="25" name="Параллелограмм 24">
            <a:extLst>
              <a:ext uri="{FF2B5EF4-FFF2-40B4-BE49-F238E27FC236}">
                <a16:creationId xmlns:a16="http://schemas.microsoft.com/office/drawing/2014/main" id="{18C08F43-D42B-4CF1-912F-BC83D72AB415}"/>
              </a:ext>
            </a:extLst>
          </p:cNvPr>
          <p:cNvSpPr/>
          <p:nvPr userDrawn="1"/>
        </p:nvSpPr>
        <p:spPr>
          <a:xfrm flipH="1">
            <a:off x="2978150" y="-5"/>
            <a:ext cx="4121150" cy="1308105"/>
          </a:xfrm>
          <a:prstGeom prst="parallelogram">
            <a:avLst>
              <a:gd name="adj" fmla="val 18638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noProof="0"/>
          </a:p>
        </p:txBody>
      </p:sp>
      <p:cxnSp>
        <p:nvCxnSpPr>
          <p:cNvPr id="34" name="Прямая соединительная линия 33">
            <a:extLst>
              <a:ext uri="{FF2B5EF4-FFF2-40B4-BE49-F238E27FC236}">
                <a16:creationId xmlns:a16="http://schemas.microsoft.com/office/drawing/2014/main" id="{1411C731-2333-41B0-927A-0A48EEC79964}"/>
              </a:ext>
            </a:extLst>
          </p:cNvPr>
          <p:cNvCxnSpPr>
            <a:cxnSpLocks/>
          </p:cNvCxnSpPr>
          <p:nvPr userDrawn="1"/>
        </p:nvCxnSpPr>
        <p:spPr>
          <a:xfrm flipV="1">
            <a:off x="10352314" y="1185452"/>
            <a:ext cx="1839685" cy="1633948"/>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Текст 4" title="Подзаголовок">
            <a:extLst>
              <a:ext uri="{FF2B5EF4-FFF2-40B4-BE49-F238E27FC236}">
                <a16:creationId xmlns:a16="http://schemas.microsoft.com/office/drawing/2014/main" id="{D71EE635-EA0C-4139-8160-AE1EAD13AAEB}"/>
              </a:ext>
            </a:extLst>
          </p:cNvPr>
          <p:cNvSpPr>
            <a:spLocks noGrp="1"/>
          </p:cNvSpPr>
          <p:nvPr userDrawn="1">
            <p:ph type="body" sz="quarter" idx="13" hasCustomPrompt="1"/>
          </p:nvPr>
        </p:nvSpPr>
        <p:spPr>
          <a:xfrm>
            <a:off x="531379" y="2563477"/>
            <a:ext cx="7342621" cy="608895"/>
          </a:xfrm>
          <a:prstGeom prst="rect">
            <a:avLst/>
          </a:prstGeom>
        </p:spPr>
        <p:txBody>
          <a:bodyPr rtlCol="0"/>
          <a:lstStyle>
            <a:lvl1pPr marL="0" indent="0">
              <a:buNone/>
              <a:defRPr sz="2000" spc="300">
                <a:solidFill>
                  <a:schemeClr val="accent6"/>
                </a:solidFill>
              </a:defRPr>
            </a:lvl1pPr>
            <a:lvl2pPr marL="457200" indent="0">
              <a:buNone/>
              <a:defRPr/>
            </a:lvl2pPr>
          </a:lstStyle>
          <a:p>
            <a:pPr lvl="0" rtl="0"/>
            <a:r>
              <a:rPr lang="ru-RU" noProof="0"/>
              <a:t>НАЖМИТЕ ДЛЯ ИЗМЕНЕНИЯ СТИЛЯ ПОДЗАГОЛОВКА</a:t>
            </a:r>
          </a:p>
        </p:txBody>
      </p:sp>
      <p:sp>
        <p:nvSpPr>
          <p:cNvPr id="17" name="Надпись 16">
            <a:extLst>
              <a:ext uri="{FF2B5EF4-FFF2-40B4-BE49-F238E27FC236}">
                <a16:creationId xmlns:a16="http://schemas.microsoft.com/office/drawing/2014/main" id="{3EB154C1-CE47-4220-9832-4FD0868A64A8}"/>
              </a:ext>
            </a:extLst>
          </p:cNvPr>
          <p:cNvSpPr txBox="1"/>
          <p:nvPr userDrawn="1"/>
        </p:nvSpPr>
        <p:spPr>
          <a:xfrm>
            <a:off x="11073384" y="237744"/>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sp>
        <p:nvSpPr>
          <p:cNvPr id="19" name="Заголовок 1" title="Название ">
            <a:extLst>
              <a:ext uri="{FF2B5EF4-FFF2-40B4-BE49-F238E27FC236}">
                <a16:creationId xmlns:a16="http://schemas.microsoft.com/office/drawing/2014/main" id="{2DB9D671-9FC8-4306-96B7-D9D585694B83}"/>
              </a:ext>
            </a:extLst>
          </p:cNvPr>
          <p:cNvSpPr>
            <a:spLocks noGrp="1"/>
          </p:cNvSpPr>
          <p:nvPr>
            <p:ph type="title" hasCustomPrompt="1"/>
          </p:nvPr>
        </p:nvSpPr>
        <p:spPr>
          <a:xfrm>
            <a:off x="531378" y="1308484"/>
            <a:ext cx="7342622" cy="1215566"/>
          </a:xfrm>
          <a:prstGeom prst="rect">
            <a:avLst/>
          </a:prstGeom>
        </p:spPr>
        <p:txBody>
          <a:bodyPr rtlCol="0" anchor="b">
            <a:normAutofit/>
          </a:bodyPr>
          <a:lstStyle>
            <a:lvl1pPr>
              <a:defRPr sz="4400" b="1">
                <a:solidFill>
                  <a:schemeClr val="accent1"/>
                </a:solidFill>
              </a:defRPr>
            </a:lvl1pPr>
          </a:lstStyle>
          <a:p>
            <a:pPr rtl="0"/>
            <a:r>
              <a:rPr lang="ru-RU" noProof="0"/>
              <a:t>Щелкните, чтобы изменить </a:t>
            </a:r>
            <a:br>
              <a:rPr lang="ru-RU" noProof="0"/>
            </a:br>
            <a:r>
              <a:rPr lang="ru-RU" noProof="0"/>
              <a:t>Стиль образца заголовка </a:t>
            </a:r>
          </a:p>
        </p:txBody>
      </p:sp>
      <p:sp>
        <p:nvSpPr>
          <p:cNvPr id="2" name="Нижний колонтитул 1">
            <a:extLst>
              <a:ext uri="{FF2B5EF4-FFF2-40B4-BE49-F238E27FC236}">
                <a16:creationId xmlns:a16="http://schemas.microsoft.com/office/drawing/2014/main" id="{6E55A0B9-F639-8643-9C4D-B93B8EE21A79}"/>
              </a:ext>
            </a:extLst>
          </p:cNvPr>
          <p:cNvSpPr>
            <a:spLocks noGrp="1"/>
          </p:cNvSpPr>
          <p:nvPr>
            <p:ph type="ftr" sz="quarter" idx="15"/>
          </p:nvPr>
        </p:nvSpPr>
        <p:spPr/>
        <p:txBody>
          <a:bodyPr rtlCol="0"/>
          <a:lstStyle/>
          <a:p>
            <a:pPr rtl="0"/>
            <a:r>
              <a:rPr lang="ru-RU" noProof="0"/>
              <a:t>Добавить нижний колонтитул</a:t>
            </a:r>
          </a:p>
        </p:txBody>
      </p:sp>
      <p:sp>
        <p:nvSpPr>
          <p:cNvPr id="4" name="Номер слайда 3">
            <a:extLst>
              <a:ext uri="{FF2B5EF4-FFF2-40B4-BE49-F238E27FC236}">
                <a16:creationId xmlns:a16="http://schemas.microsoft.com/office/drawing/2014/main" id="{D0C29282-8AC7-494D-9A8E-A26C7F69948F}"/>
              </a:ext>
            </a:extLst>
          </p:cNvPr>
          <p:cNvSpPr>
            <a:spLocks noGrp="1"/>
          </p:cNvSpPr>
          <p:nvPr>
            <p:ph type="sldNum" sz="quarter" idx="16"/>
          </p:nvPr>
        </p:nvSpPr>
        <p:spPr/>
        <p:txBody>
          <a:bodyPr rtlCol="0"/>
          <a:lstStyle/>
          <a:p>
            <a:pPr rtl="0"/>
            <a:fld id="{8699F50C-BE38-4BD0-BA84-9B090E1F2B9B}" type="slidenum">
              <a:rPr lang="ru-RU" noProof="0" smtClean="0"/>
              <a:t>‹#›</a:t>
            </a:fld>
            <a:endParaRPr lang="ru-RU" noProof="0"/>
          </a:p>
        </p:txBody>
      </p:sp>
    </p:spTree>
    <p:extLst>
      <p:ext uri="{BB962C8B-B14F-4D97-AF65-F5344CB8AC3E}">
        <p14:creationId xmlns:p14="http://schemas.microsoft.com/office/powerpoint/2010/main" val="428311092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415">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Сравнение с подзаголовком">
    <p:spTree>
      <p:nvGrpSpPr>
        <p:cNvPr id="1" name=""/>
        <p:cNvGrpSpPr/>
        <p:nvPr/>
      </p:nvGrpSpPr>
      <p:grpSpPr>
        <a:xfrm>
          <a:off x="0" y="0"/>
          <a:ext cx="0" cy="0"/>
          <a:chOff x="0" y="0"/>
          <a:chExt cx="0" cy="0"/>
        </a:xfrm>
      </p:grpSpPr>
      <p:cxnSp>
        <p:nvCxnSpPr>
          <p:cNvPr id="22" name="Прямая соединительная линия 21">
            <a:extLst>
              <a:ext uri="{FF2B5EF4-FFF2-40B4-BE49-F238E27FC236}">
                <a16:creationId xmlns:a16="http://schemas.microsoft.com/office/drawing/2014/main" id="{01AF1CF9-9F46-4541-8FF1-B9C53244EE1A}"/>
              </a:ext>
            </a:extLst>
          </p:cNvPr>
          <p:cNvCxnSpPr>
            <a:cxnSpLocks/>
          </p:cNvCxnSpPr>
          <p:nvPr userDrawn="1"/>
        </p:nvCxnSpPr>
        <p:spPr>
          <a:xfrm flipH="1" flipV="1">
            <a:off x="-9247" y="3633967"/>
            <a:ext cx="1912619" cy="1572989"/>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3" name="Группа 22">
            <a:extLst>
              <a:ext uri="{FF2B5EF4-FFF2-40B4-BE49-F238E27FC236}">
                <a16:creationId xmlns:a16="http://schemas.microsoft.com/office/drawing/2014/main" id="{AB0E1BA4-80FE-4826-BA2F-083C3A5BB7FA}"/>
              </a:ext>
            </a:extLst>
          </p:cNvPr>
          <p:cNvGrpSpPr/>
          <p:nvPr userDrawn="1"/>
        </p:nvGrpSpPr>
        <p:grpSpPr>
          <a:xfrm flipH="1">
            <a:off x="7561328" y="0"/>
            <a:ext cx="4831840" cy="3541007"/>
            <a:chOff x="-192127" y="-2"/>
            <a:chExt cx="4831840" cy="3367272"/>
          </a:xfrm>
        </p:grpSpPr>
        <p:sp>
          <p:nvSpPr>
            <p:cNvPr id="26" name="Диагональная полоса 25">
              <a:extLst>
                <a:ext uri="{FF2B5EF4-FFF2-40B4-BE49-F238E27FC236}">
                  <a16:creationId xmlns:a16="http://schemas.microsoft.com/office/drawing/2014/main" id="{0697993E-CD44-40B9-805C-77BC608618A7}"/>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DDBD869A-51AE-4AC9-A3E0-38E8C732B1E8}"/>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0" name="Параллелограмм 29">
              <a:extLst>
                <a:ext uri="{FF2B5EF4-FFF2-40B4-BE49-F238E27FC236}">
                  <a16:creationId xmlns:a16="http://schemas.microsoft.com/office/drawing/2014/main" id="{DE18C3B6-28E6-4BBC-B634-F81DE5A9D13C}"/>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17" name="Текст 2">
            <a:extLst>
              <a:ext uri="{FF2B5EF4-FFF2-40B4-BE49-F238E27FC236}">
                <a16:creationId xmlns:a16="http://schemas.microsoft.com/office/drawing/2014/main" id="{B2E19FBD-2379-4B3B-910D-F51E007CB63F}"/>
              </a:ext>
            </a:extLst>
          </p:cNvPr>
          <p:cNvSpPr>
            <a:spLocks noGrp="1"/>
          </p:cNvSpPr>
          <p:nvPr userDrawn="1">
            <p:ph type="body" idx="1"/>
          </p:nvPr>
        </p:nvSpPr>
        <p:spPr>
          <a:xfrm>
            <a:off x="520698" y="2104888"/>
            <a:ext cx="5475290" cy="781188"/>
          </a:xfrm>
          <a:prstGeom prst="rect">
            <a:avLst/>
          </a:prstGeom>
        </p:spPr>
        <p:txBody>
          <a:bodyPr rtlCol="0" anchor="b">
            <a:normAutofit/>
          </a:bodyPr>
          <a:lstStyle>
            <a:lvl1pPr marL="0" indent="0">
              <a:lnSpc>
                <a:spcPct val="100000"/>
              </a:lnSpc>
              <a:spcBef>
                <a:spcPts val="0"/>
              </a:spcBef>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18" name="Объект 3" title="Пункты маркированного списка">
            <a:extLst>
              <a:ext uri="{FF2B5EF4-FFF2-40B4-BE49-F238E27FC236}">
                <a16:creationId xmlns:a16="http://schemas.microsoft.com/office/drawing/2014/main" id="{8715E757-6584-4841-8154-C92E70E0CD6B}"/>
              </a:ext>
            </a:extLst>
          </p:cNvPr>
          <p:cNvSpPr>
            <a:spLocks noGrp="1"/>
          </p:cNvSpPr>
          <p:nvPr userDrawn="1">
            <p:ph sz="half" idx="13"/>
          </p:nvPr>
        </p:nvSpPr>
        <p:spPr>
          <a:xfrm>
            <a:off x="520698" y="2886076"/>
            <a:ext cx="5475290" cy="3232149"/>
          </a:xfrm>
          <a:prstGeom prst="rect">
            <a:avLst/>
          </a:prstGeom>
        </p:spPr>
        <p:txBody>
          <a:bodyPr rtlCol="0">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rtl="0">
              <a:buClr>
                <a:schemeClr val="accent2"/>
              </a:buClr>
            </a:pPr>
            <a:r>
              <a:rPr lang="ru-RU" noProof="0"/>
              <a:t>Образец текста</a:t>
            </a:r>
          </a:p>
          <a:p>
            <a:pPr lvl="1" rtl="0">
              <a:buClr>
                <a:schemeClr val="accent2"/>
              </a:buClr>
            </a:pPr>
            <a:r>
              <a:rPr lang="ru-RU" noProof="0"/>
              <a:t>Второй уровень</a:t>
            </a:r>
          </a:p>
          <a:p>
            <a:pPr lvl="2" rtl="0">
              <a:buClr>
                <a:schemeClr val="accent2"/>
              </a:buClr>
            </a:pPr>
            <a:r>
              <a:rPr lang="ru-RU" noProof="0"/>
              <a:t>Третий уровень</a:t>
            </a:r>
          </a:p>
          <a:p>
            <a:pPr lvl="3" rtl="0">
              <a:buClr>
                <a:schemeClr val="accent2"/>
              </a:buClr>
            </a:pPr>
            <a:r>
              <a:rPr lang="ru-RU" noProof="0"/>
              <a:t>Четвертый уровень</a:t>
            </a:r>
          </a:p>
          <a:p>
            <a:pPr lvl="4" rtl="0">
              <a:buClr>
                <a:schemeClr val="accent2"/>
              </a:buClr>
            </a:pPr>
            <a:r>
              <a:rPr lang="ru-RU" noProof="0"/>
              <a:t>Пятый уровень</a:t>
            </a:r>
          </a:p>
        </p:txBody>
      </p:sp>
      <p:sp>
        <p:nvSpPr>
          <p:cNvPr id="19" name="Текст 4">
            <a:extLst>
              <a:ext uri="{FF2B5EF4-FFF2-40B4-BE49-F238E27FC236}">
                <a16:creationId xmlns:a16="http://schemas.microsoft.com/office/drawing/2014/main" id="{47CDC5A2-8836-4ED3-8E78-18C24853D882}"/>
              </a:ext>
            </a:extLst>
          </p:cNvPr>
          <p:cNvSpPr>
            <a:spLocks noGrp="1"/>
          </p:cNvSpPr>
          <p:nvPr userDrawn="1">
            <p:ph type="body" sz="quarter" idx="14"/>
          </p:nvPr>
        </p:nvSpPr>
        <p:spPr>
          <a:xfrm>
            <a:off x="6186713" y="2104888"/>
            <a:ext cx="5475600" cy="781188"/>
          </a:xfrm>
          <a:prstGeom prst="rect">
            <a:avLst/>
          </a:prstGeom>
        </p:spPr>
        <p:txBody>
          <a:bodyPr rtlCol="0" anchor="b">
            <a:normAutofit/>
          </a:bodyPr>
          <a:lstStyle>
            <a:lvl1pPr marL="0" indent="0">
              <a:lnSpc>
                <a:spcPct val="100000"/>
              </a:lnSpc>
              <a:buNone/>
              <a:defRPr sz="28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ru-RU" noProof="0"/>
              <a:t>Образец текста</a:t>
            </a:r>
          </a:p>
        </p:txBody>
      </p:sp>
      <p:sp>
        <p:nvSpPr>
          <p:cNvPr id="20" name="Объект 5" title="Пункты маркированного списка">
            <a:extLst>
              <a:ext uri="{FF2B5EF4-FFF2-40B4-BE49-F238E27FC236}">
                <a16:creationId xmlns:a16="http://schemas.microsoft.com/office/drawing/2014/main" id="{D957FBD7-2C3C-4DD1-954F-DF1E007BE590}"/>
              </a:ext>
            </a:extLst>
          </p:cNvPr>
          <p:cNvSpPr>
            <a:spLocks noGrp="1"/>
          </p:cNvSpPr>
          <p:nvPr userDrawn="1">
            <p:ph sz="quarter" idx="15"/>
          </p:nvPr>
        </p:nvSpPr>
        <p:spPr>
          <a:xfrm>
            <a:off x="6186713" y="2886076"/>
            <a:ext cx="5475600" cy="3232149"/>
          </a:xfrm>
          <a:prstGeom prst="rect">
            <a:avLst/>
          </a:prstGeom>
        </p:spPr>
        <p:txBody>
          <a:bodyPr rtlCol="0">
            <a:normAutofit/>
          </a:bodyPr>
          <a:lstStyle>
            <a:lvl1pPr>
              <a:defRPr lang="en-US" dirty="0">
                <a:solidFill>
                  <a:schemeClr val="tx1"/>
                </a:solidFill>
              </a:defRPr>
            </a:lvl1pPr>
            <a:lvl2pPr>
              <a:defRPr lang="en-US" dirty="0">
                <a:solidFill>
                  <a:schemeClr val="tx1"/>
                </a:solidFill>
              </a:defRPr>
            </a:lvl2pPr>
            <a:lvl3pPr>
              <a:defRPr lang="en-US" dirty="0">
                <a:solidFill>
                  <a:schemeClr val="tx1"/>
                </a:solidFill>
              </a:defRPr>
            </a:lvl3pPr>
            <a:lvl4pPr>
              <a:defRPr lang="en-US" dirty="0">
                <a:solidFill>
                  <a:schemeClr val="tx1"/>
                </a:solidFill>
              </a:defRPr>
            </a:lvl4pPr>
            <a:lvl5pPr>
              <a:defRPr lang="en-IN" dirty="0">
                <a:solidFill>
                  <a:schemeClr val="tx1"/>
                </a:solidFill>
              </a:defRPr>
            </a:lvl5pPr>
          </a:lstStyle>
          <a:p>
            <a:pPr lvl="0" rtl="0">
              <a:buClr>
                <a:schemeClr val="accent2"/>
              </a:buClr>
            </a:pPr>
            <a:r>
              <a:rPr lang="ru-RU" noProof="0"/>
              <a:t>Образец текста</a:t>
            </a:r>
          </a:p>
          <a:p>
            <a:pPr lvl="1" rtl="0">
              <a:buClr>
                <a:schemeClr val="accent2"/>
              </a:buClr>
            </a:pPr>
            <a:r>
              <a:rPr lang="ru-RU" noProof="0"/>
              <a:t>Второй уровень</a:t>
            </a:r>
          </a:p>
          <a:p>
            <a:pPr lvl="2" rtl="0">
              <a:buClr>
                <a:schemeClr val="accent2"/>
              </a:buClr>
            </a:pPr>
            <a:r>
              <a:rPr lang="ru-RU" noProof="0"/>
              <a:t>Третий уровень</a:t>
            </a:r>
          </a:p>
          <a:p>
            <a:pPr lvl="3" rtl="0">
              <a:buClr>
                <a:schemeClr val="accent2"/>
              </a:buClr>
            </a:pPr>
            <a:r>
              <a:rPr lang="ru-RU" noProof="0"/>
              <a:t>Четвертый уровень</a:t>
            </a:r>
          </a:p>
          <a:p>
            <a:pPr lvl="4" rtl="0">
              <a:buClr>
                <a:schemeClr val="accent2"/>
              </a:buClr>
            </a:pPr>
            <a:r>
              <a:rPr lang="ru-RU" noProof="0"/>
              <a:t>Пятый уровень</a:t>
            </a:r>
          </a:p>
        </p:txBody>
      </p:sp>
      <p:sp>
        <p:nvSpPr>
          <p:cNvPr id="24" name="Текст 4" title="Подзаголовок">
            <a:extLst>
              <a:ext uri="{FF2B5EF4-FFF2-40B4-BE49-F238E27FC236}">
                <a16:creationId xmlns:a16="http://schemas.microsoft.com/office/drawing/2014/main" id="{77DB65FF-A89E-4562-8251-2BB63EFDD28E}"/>
              </a:ext>
            </a:extLst>
          </p:cNvPr>
          <p:cNvSpPr>
            <a:spLocks noGrp="1"/>
          </p:cNvSpPr>
          <p:nvPr userDrawn="1">
            <p:ph type="body" sz="quarter" idx="16" hasCustomPrompt="1"/>
          </p:nvPr>
        </p:nvSpPr>
        <p:spPr>
          <a:xfrm>
            <a:off x="520493" y="1376932"/>
            <a:ext cx="7368596" cy="608895"/>
          </a:xfrm>
          <a:prstGeom prst="rect">
            <a:avLst/>
          </a:prstGeom>
        </p:spPr>
        <p:txBody>
          <a:bodyPr rtlCol="0"/>
          <a:lstStyle>
            <a:lvl1pPr marL="0" indent="0">
              <a:buNone/>
              <a:defRPr sz="2000" spc="300">
                <a:solidFill>
                  <a:schemeClr val="accent6"/>
                </a:solidFill>
              </a:defRPr>
            </a:lvl1pPr>
            <a:lvl2pPr marL="457200" indent="0">
              <a:buNone/>
              <a:defRPr/>
            </a:lvl2pPr>
          </a:lstStyle>
          <a:p>
            <a:pPr lvl="0" rtl="0"/>
            <a:r>
              <a:rPr lang="ru-RU" noProof="0"/>
              <a:t>НАЖМИТЕ ДЛЯ ИЗМЕНЕНИЯ СТИЛЯ ПОДЗАГОЛОВКА</a:t>
            </a:r>
          </a:p>
        </p:txBody>
      </p:sp>
      <p:sp>
        <p:nvSpPr>
          <p:cNvPr id="25" name="Надпись 24">
            <a:extLst>
              <a:ext uri="{FF2B5EF4-FFF2-40B4-BE49-F238E27FC236}">
                <a16:creationId xmlns:a16="http://schemas.microsoft.com/office/drawing/2014/main" id="{F0BB4D3D-930C-4FF4-BB7C-2CB24208150C}"/>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sp>
        <p:nvSpPr>
          <p:cNvPr id="36" name="Параллелограмм 35">
            <a:extLst>
              <a:ext uri="{FF2B5EF4-FFF2-40B4-BE49-F238E27FC236}">
                <a16:creationId xmlns:a16="http://schemas.microsoft.com/office/drawing/2014/main" id="{4EBB76E7-943E-4038-B700-114F66FBC60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2" name="Нижний колонтитул 1">
            <a:extLst>
              <a:ext uri="{FF2B5EF4-FFF2-40B4-BE49-F238E27FC236}">
                <a16:creationId xmlns:a16="http://schemas.microsoft.com/office/drawing/2014/main" id="{03E79E9C-D961-6E47-A5C6-57689BAFF243}"/>
              </a:ext>
            </a:extLst>
          </p:cNvPr>
          <p:cNvSpPr>
            <a:spLocks noGrp="1"/>
          </p:cNvSpPr>
          <p:nvPr>
            <p:ph type="ftr" sz="quarter" idx="17"/>
          </p:nvPr>
        </p:nvSpPr>
        <p:spPr/>
        <p:txBody>
          <a:bodyPr rtlCol="0"/>
          <a:lstStyle>
            <a:lvl1pPr algn="l">
              <a:defRPr/>
            </a:lvl1pPr>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B08BE157-60F2-194D-8C13-4AE120FC9EDE}"/>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27" name="Заголовок 1" title="Название ">
            <a:extLst>
              <a:ext uri="{FF2B5EF4-FFF2-40B4-BE49-F238E27FC236}">
                <a16:creationId xmlns:a16="http://schemas.microsoft.com/office/drawing/2014/main" id="{C3CC34F4-862A-42E7-B2FA-7B511CC2E879}"/>
              </a:ext>
            </a:extLst>
          </p:cNvPr>
          <p:cNvSpPr>
            <a:spLocks noGrp="1"/>
          </p:cNvSpPr>
          <p:nvPr userDrawn="1">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Tree>
    <p:extLst>
      <p:ext uri="{BB962C8B-B14F-4D97-AF65-F5344CB8AC3E}">
        <p14:creationId xmlns:p14="http://schemas.microsoft.com/office/powerpoint/2010/main" val="325654026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guide id="3" pos="393">
          <p15:clr>
            <a:srgbClr val="FBAE40"/>
          </p15:clr>
        </p15:guide>
        <p15:guide id="4" pos="7423">
          <p15:clr>
            <a:srgbClr val="FBAE40"/>
          </p15:clr>
        </p15:guide>
        <p15:guide id="5" orient="horz" pos="777"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Диаграмма">
    <p:spTree>
      <p:nvGrpSpPr>
        <p:cNvPr id="1" name=""/>
        <p:cNvGrpSpPr/>
        <p:nvPr/>
      </p:nvGrpSpPr>
      <p:grpSpPr>
        <a:xfrm>
          <a:off x="0" y="0"/>
          <a:ext cx="0" cy="0"/>
          <a:chOff x="0" y="0"/>
          <a:chExt cx="0" cy="0"/>
        </a:xfrm>
      </p:grpSpPr>
      <p:sp>
        <p:nvSpPr>
          <p:cNvPr id="16" name="Надпись 15">
            <a:extLst>
              <a:ext uri="{FF2B5EF4-FFF2-40B4-BE49-F238E27FC236}">
                <a16:creationId xmlns:a16="http://schemas.microsoft.com/office/drawing/2014/main" id="{A4F49194-9068-41AA-B460-962319BF96A4}"/>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grpSp>
        <p:nvGrpSpPr>
          <p:cNvPr id="28" name="Группа 27">
            <a:extLst>
              <a:ext uri="{FF2B5EF4-FFF2-40B4-BE49-F238E27FC236}">
                <a16:creationId xmlns:a16="http://schemas.microsoft.com/office/drawing/2014/main" id="{5806E656-313A-47B1-B381-D004200F7A01}"/>
              </a:ext>
            </a:extLst>
          </p:cNvPr>
          <p:cNvGrpSpPr/>
          <p:nvPr userDrawn="1"/>
        </p:nvGrpSpPr>
        <p:grpSpPr>
          <a:xfrm flipH="1">
            <a:off x="7561328" y="0"/>
            <a:ext cx="4831840" cy="3541007"/>
            <a:chOff x="-192127" y="-2"/>
            <a:chExt cx="4831840" cy="3367272"/>
          </a:xfrm>
        </p:grpSpPr>
        <p:sp>
          <p:nvSpPr>
            <p:cNvPr id="29" name="Диагональная полоса 28">
              <a:extLst>
                <a:ext uri="{FF2B5EF4-FFF2-40B4-BE49-F238E27FC236}">
                  <a16:creationId xmlns:a16="http://schemas.microsoft.com/office/drawing/2014/main" id="{65F8E2DA-4BB4-4421-9172-A11AF38DFEF4}"/>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30" name="Прямая соединительная линия 29">
              <a:extLst>
                <a:ext uri="{FF2B5EF4-FFF2-40B4-BE49-F238E27FC236}">
                  <a16:creationId xmlns:a16="http://schemas.microsoft.com/office/drawing/2014/main" id="{6EDB47F2-B6A7-40B4-8A2C-06719F75C085}"/>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1" name="Параллелограмм 30">
              <a:extLst>
                <a:ext uri="{FF2B5EF4-FFF2-40B4-BE49-F238E27FC236}">
                  <a16:creationId xmlns:a16="http://schemas.microsoft.com/office/drawing/2014/main" id="{B188E7A9-2351-4B68-98B8-10099CB39CD2}"/>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33" name="Параллелограмм 32">
            <a:extLst>
              <a:ext uri="{FF2B5EF4-FFF2-40B4-BE49-F238E27FC236}">
                <a16:creationId xmlns:a16="http://schemas.microsoft.com/office/drawing/2014/main" id="{F088C182-BF10-45B2-B159-7702E00D31D4}"/>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lgn="ctr" rtl="0"/>
            <a:endParaRPr lang="ru-RU" noProof="0"/>
          </a:p>
        </p:txBody>
      </p:sp>
      <p:sp>
        <p:nvSpPr>
          <p:cNvPr id="34" name="Текст 4" title="Подзаголовок">
            <a:extLst>
              <a:ext uri="{FF2B5EF4-FFF2-40B4-BE49-F238E27FC236}">
                <a16:creationId xmlns:a16="http://schemas.microsoft.com/office/drawing/2014/main" id="{FB561B16-2788-452A-B7AF-A482256DCDF2}"/>
              </a:ext>
            </a:extLst>
          </p:cNvPr>
          <p:cNvSpPr>
            <a:spLocks noGrp="1"/>
          </p:cNvSpPr>
          <p:nvPr>
            <p:ph type="body" sz="quarter" idx="16" hasCustomPrompt="1"/>
          </p:nvPr>
        </p:nvSpPr>
        <p:spPr>
          <a:xfrm>
            <a:off x="520493" y="1376932"/>
            <a:ext cx="7368596" cy="608895"/>
          </a:xfrm>
          <a:prstGeom prst="rect">
            <a:avLst/>
          </a:prstGeom>
        </p:spPr>
        <p:txBody>
          <a:bodyPr rtlCol="0"/>
          <a:lstStyle>
            <a:lvl1pPr marL="0" indent="0">
              <a:buNone/>
              <a:defRPr sz="2000" spc="300">
                <a:solidFill>
                  <a:schemeClr val="accent6"/>
                </a:solidFill>
              </a:defRPr>
            </a:lvl1pPr>
            <a:lvl2pPr marL="457200" indent="0">
              <a:buNone/>
              <a:defRPr/>
            </a:lvl2pPr>
          </a:lstStyle>
          <a:p>
            <a:pPr lvl="0" rtl="0"/>
            <a:r>
              <a:rPr lang="ru-RU" noProof="0"/>
              <a:t>НАЖМИТЕ ДЛЯ ИЗМЕНЕНИЯ СТИЛЯ ПОДЗАГОЛОВКА</a:t>
            </a:r>
          </a:p>
        </p:txBody>
      </p:sp>
      <p:sp>
        <p:nvSpPr>
          <p:cNvPr id="2" name="Нижний колонтитул 1">
            <a:extLst>
              <a:ext uri="{FF2B5EF4-FFF2-40B4-BE49-F238E27FC236}">
                <a16:creationId xmlns:a16="http://schemas.microsoft.com/office/drawing/2014/main" id="{D6990C03-1647-2044-B335-6F5F19E4E5FC}"/>
              </a:ext>
            </a:extLst>
          </p:cNvPr>
          <p:cNvSpPr>
            <a:spLocks noGrp="1"/>
          </p:cNvSpPr>
          <p:nvPr>
            <p:ph type="ftr" sz="quarter" idx="17"/>
          </p:nvPr>
        </p:nvSpPr>
        <p:spPr/>
        <p:txBody>
          <a:bodyPr rtlCol="0"/>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4F03A7CC-E6DC-1544-BE55-15EC1718B77C}"/>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17" name="Заголовок 1" title="Название ">
            <a:extLst>
              <a:ext uri="{FF2B5EF4-FFF2-40B4-BE49-F238E27FC236}">
                <a16:creationId xmlns:a16="http://schemas.microsoft.com/office/drawing/2014/main" id="{BDEC780E-6412-1344-A62E-6B84E9CCB678}"/>
              </a:ext>
            </a:extLst>
          </p:cNvPr>
          <p:cNvSpPr>
            <a:spLocks noGrp="1"/>
          </p:cNvSpPr>
          <p:nvPr>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
        <p:nvSpPr>
          <p:cNvPr id="5" name="Текст 4">
            <a:extLst>
              <a:ext uri="{FF2B5EF4-FFF2-40B4-BE49-F238E27FC236}">
                <a16:creationId xmlns:a16="http://schemas.microsoft.com/office/drawing/2014/main" id="{2C82AC85-33B6-2B49-8BF4-08414444375C}"/>
              </a:ext>
            </a:extLst>
          </p:cNvPr>
          <p:cNvSpPr>
            <a:spLocks noGrp="1"/>
          </p:cNvSpPr>
          <p:nvPr>
            <p:ph type="body" sz="quarter" idx="19" hasCustomPrompt="1"/>
          </p:nvPr>
        </p:nvSpPr>
        <p:spPr>
          <a:xfrm>
            <a:off x="531814" y="2005762"/>
            <a:ext cx="5225764" cy="4083888"/>
          </a:xfrm>
          <a:prstGeom prst="rect">
            <a:avLst/>
          </a:prstGeom>
        </p:spPr>
        <p:txBody>
          <a:bodyPr rtlCol="0"/>
          <a:lstStyle>
            <a:lvl1pPr marL="0" indent="0">
              <a:buNone/>
              <a:defRPr sz="2400">
                <a:solidFill>
                  <a:schemeClr val="tx1"/>
                </a:solidFill>
              </a:defRPr>
            </a:lvl1pPr>
            <a:lvl2pPr marL="457200" indent="0">
              <a:buNone/>
              <a:defRPr sz="2400">
                <a:solidFill>
                  <a:schemeClr val="bg1"/>
                </a:solidFill>
              </a:defRPr>
            </a:lvl2pPr>
            <a:lvl3pPr marL="914400" indent="0">
              <a:buNone/>
              <a:defRPr sz="2400">
                <a:solidFill>
                  <a:schemeClr val="bg1"/>
                </a:solidFill>
              </a:defRPr>
            </a:lvl3pPr>
            <a:lvl4pPr marL="1371600" indent="0">
              <a:buNone/>
              <a:defRPr sz="2400">
                <a:solidFill>
                  <a:schemeClr val="bg1"/>
                </a:solidFill>
              </a:defRPr>
            </a:lvl4pPr>
            <a:lvl5pPr marL="1828800" indent="0">
              <a:buNone/>
              <a:defRPr sz="2400">
                <a:solidFill>
                  <a:schemeClr val="bg1"/>
                </a:solidFill>
              </a:defRPr>
            </a:lvl5pPr>
          </a:lstStyle>
          <a:p>
            <a:pPr lvl="0" rtl="0"/>
            <a:r>
              <a:rPr lang="ru-RU" noProof="0"/>
              <a:t>Добавьте текст здесь</a:t>
            </a:r>
          </a:p>
        </p:txBody>
      </p:sp>
      <p:sp>
        <p:nvSpPr>
          <p:cNvPr id="20" name="Диаграмма 2" title="Диаграмма">
            <a:extLst>
              <a:ext uri="{FF2B5EF4-FFF2-40B4-BE49-F238E27FC236}">
                <a16:creationId xmlns:a16="http://schemas.microsoft.com/office/drawing/2014/main" id="{0EF0FD2A-B62A-4931-846D-2602DED26606}"/>
              </a:ext>
            </a:extLst>
          </p:cNvPr>
          <p:cNvSpPr>
            <a:spLocks noGrp="1"/>
          </p:cNvSpPr>
          <p:nvPr>
            <p:ph type="chart" sz="quarter" idx="10" hasCustomPrompt="1"/>
          </p:nvPr>
        </p:nvSpPr>
        <p:spPr>
          <a:xfrm>
            <a:off x="5796114" y="2005762"/>
            <a:ext cx="5719397" cy="4084470"/>
          </a:xfrm>
          <a:prstGeom prst="rect">
            <a:avLst/>
          </a:prstGeom>
        </p:spPr>
        <p:txBody>
          <a:bodyPr vert="horz" lIns="91420" tIns="45710" rIns="91420" bIns="45710" rtlCol="0">
            <a:noAutofit/>
          </a:bodyPr>
          <a:lstStyle>
            <a:lvl1pPr marL="0" indent="0" algn="ctr">
              <a:buNone/>
              <a:defRPr sz="2000" b="0" i="0">
                <a:solidFill>
                  <a:schemeClr val="tx1"/>
                </a:solidFill>
                <a:latin typeface="+mn-lt"/>
                <a:cs typeface="CiscoSans ExtraLight"/>
              </a:defRPr>
            </a:lvl1pPr>
          </a:lstStyle>
          <a:p>
            <a:pPr lvl="0" rtl="0"/>
            <a:r>
              <a:rPr lang="ru-RU" noProof="0"/>
              <a:t>Щелкните значок, чтобы добавить диаграмму</a:t>
            </a:r>
          </a:p>
        </p:txBody>
      </p:sp>
    </p:spTree>
    <p:extLst>
      <p:ext uri="{BB962C8B-B14F-4D97-AF65-F5344CB8AC3E}">
        <p14:creationId xmlns:p14="http://schemas.microsoft.com/office/powerpoint/2010/main" val="2200477079"/>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Таблица">
    <p:spTree>
      <p:nvGrpSpPr>
        <p:cNvPr id="1" name=""/>
        <p:cNvGrpSpPr/>
        <p:nvPr/>
      </p:nvGrpSpPr>
      <p:grpSpPr>
        <a:xfrm>
          <a:off x="0" y="0"/>
          <a:ext cx="0" cy="0"/>
          <a:chOff x="0" y="0"/>
          <a:chExt cx="0" cy="0"/>
        </a:xfrm>
      </p:grpSpPr>
      <p:sp>
        <p:nvSpPr>
          <p:cNvPr id="15" name="Таблица 11" title="Таблица">
            <a:extLst>
              <a:ext uri="{FF2B5EF4-FFF2-40B4-BE49-F238E27FC236}">
                <a16:creationId xmlns:a16="http://schemas.microsoft.com/office/drawing/2014/main" id="{7CD3E31F-0AF8-4EB8-B6FA-BD95A2EDA63B}"/>
              </a:ext>
            </a:extLst>
          </p:cNvPr>
          <p:cNvSpPr>
            <a:spLocks noGrp="1"/>
          </p:cNvSpPr>
          <p:nvPr>
            <p:ph type="tbl" sz="quarter" idx="12" hasCustomPrompt="1"/>
          </p:nvPr>
        </p:nvSpPr>
        <p:spPr>
          <a:xfrm>
            <a:off x="531378" y="2664803"/>
            <a:ext cx="10993375" cy="3433180"/>
          </a:xfrm>
          <a:prstGeom prst="rect">
            <a:avLst/>
          </a:prstGeom>
        </p:spPr>
        <p:txBody>
          <a:bodyPr lIns="91420" tIns="45710" rIns="91420" bIns="45710" rtlCol="0">
            <a:noAutofit/>
          </a:bodyPr>
          <a:lstStyle>
            <a:lvl1pPr marL="0" indent="0" algn="ctr">
              <a:buNone/>
              <a:defRPr sz="2000" baseline="0">
                <a:solidFill>
                  <a:schemeClr val="tx1"/>
                </a:solidFill>
                <a:latin typeface="+mn-lt"/>
              </a:defRPr>
            </a:lvl1pPr>
          </a:lstStyle>
          <a:p>
            <a:pPr lvl="0" rtl="0"/>
            <a:r>
              <a:rPr lang="ru-RU" noProof="0"/>
              <a:t>Щелкните значок, чтобы добавить таблицу</a:t>
            </a:r>
          </a:p>
        </p:txBody>
      </p:sp>
      <p:sp>
        <p:nvSpPr>
          <p:cNvPr id="16" name="Надпись 15">
            <a:extLst>
              <a:ext uri="{FF2B5EF4-FFF2-40B4-BE49-F238E27FC236}">
                <a16:creationId xmlns:a16="http://schemas.microsoft.com/office/drawing/2014/main" id="{B84020D1-D35E-497E-97F1-84A6EA9D048E}"/>
              </a:ext>
            </a:extLst>
          </p:cNvPr>
          <p:cNvSpPr txBox="1"/>
          <p:nvPr userDrawn="1"/>
        </p:nvSpPr>
        <p:spPr>
          <a:xfrm>
            <a:off x="11072378" y="235732"/>
            <a:ext cx="814647" cy="615553"/>
          </a:xfrm>
          <a:prstGeom prst="rect">
            <a:avLst/>
          </a:prstGeom>
          <a:noFill/>
        </p:spPr>
        <p:txBody>
          <a:bodyPr wrap="none" rtlCol="0">
            <a:spAutoFit/>
          </a:bodyPr>
          <a:lstStyle/>
          <a:p>
            <a:pPr rtl="0"/>
            <a:r>
              <a:rPr lang="ru-RU" sz="3400" b="1" noProof="0">
                <a:solidFill>
                  <a:schemeClr val="accent1"/>
                </a:solidFill>
                <a:latin typeface="Arial Black" panose="020B0A04020102020204" pitchFamily="34" charset="0"/>
              </a:rPr>
              <a:t>FR</a:t>
            </a:r>
          </a:p>
        </p:txBody>
      </p:sp>
      <p:grpSp>
        <p:nvGrpSpPr>
          <p:cNvPr id="26" name="Группа 25">
            <a:extLst>
              <a:ext uri="{FF2B5EF4-FFF2-40B4-BE49-F238E27FC236}">
                <a16:creationId xmlns:a16="http://schemas.microsoft.com/office/drawing/2014/main" id="{36C8A74F-FDDF-48E8-AC2B-A5BD59D7D6A3}"/>
              </a:ext>
            </a:extLst>
          </p:cNvPr>
          <p:cNvGrpSpPr/>
          <p:nvPr userDrawn="1"/>
        </p:nvGrpSpPr>
        <p:grpSpPr>
          <a:xfrm flipH="1">
            <a:off x="7561328" y="0"/>
            <a:ext cx="4831840" cy="3541007"/>
            <a:chOff x="-192127" y="-2"/>
            <a:chExt cx="4831840" cy="3367272"/>
          </a:xfrm>
        </p:grpSpPr>
        <p:sp>
          <p:nvSpPr>
            <p:cNvPr id="27" name="Диагональная полоса 26">
              <a:extLst>
                <a:ext uri="{FF2B5EF4-FFF2-40B4-BE49-F238E27FC236}">
                  <a16:creationId xmlns:a16="http://schemas.microsoft.com/office/drawing/2014/main" id="{2D5247F3-E6EB-4003-B1FD-F6200F0738E5}"/>
                </a:ext>
              </a:extLst>
            </p:cNvPr>
            <p:cNvSpPr/>
            <p:nvPr userDrawn="1"/>
          </p:nvSpPr>
          <p:spPr>
            <a:xfrm>
              <a:off x="0" y="-1"/>
              <a:ext cx="4639713" cy="3367271"/>
            </a:xfrm>
            <a:prstGeom prst="diagStripe">
              <a:avLst>
                <a:gd name="adj" fmla="val 51202"/>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solidFill>
                  <a:schemeClr val="tx1"/>
                </a:solidFill>
              </a:endParaRPr>
            </a:p>
          </p:txBody>
        </p:sp>
        <p:cxnSp>
          <p:nvCxnSpPr>
            <p:cNvPr id="28" name="Прямая соединительная линия 27">
              <a:extLst>
                <a:ext uri="{FF2B5EF4-FFF2-40B4-BE49-F238E27FC236}">
                  <a16:creationId xmlns:a16="http://schemas.microsoft.com/office/drawing/2014/main" id="{E9B7D995-9FB8-4461-8AAA-FA8B9A145B6B}"/>
                </a:ext>
              </a:extLst>
            </p:cNvPr>
            <p:cNvCxnSpPr>
              <a:cxnSpLocks/>
            </p:cNvCxnSpPr>
            <p:nvPr userDrawn="1"/>
          </p:nvCxnSpPr>
          <p:spPr>
            <a:xfrm flipV="1">
              <a:off x="1433638" y="-2"/>
              <a:ext cx="1240971" cy="916595"/>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33" name="Параллелограмм 32">
              <a:extLst>
                <a:ext uri="{FF2B5EF4-FFF2-40B4-BE49-F238E27FC236}">
                  <a16:creationId xmlns:a16="http://schemas.microsoft.com/office/drawing/2014/main" id="{849B962F-68BC-4B89-B4D8-D862517534DF}"/>
                </a:ext>
              </a:extLst>
            </p:cNvPr>
            <p:cNvSpPr/>
            <p:nvPr userDrawn="1"/>
          </p:nvSpPr>
          <p:spPr>
            <a:xfrm rot="19421162">
              <a:off x="-192127" y="1140864"/>
              <a:ext cx="1354398" cy="214994"/>
            </a:xfrm>
            <a:prstGeom prst="parallelogram">
              <a:avLst>
                <a:gd name="adj" fmla="val 72003"/>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grpSp>
      <p:sp>
        <p:nvSpPr>
          <p:cNvPr id="36" name="Параллелограмм 35">
            <a:extLst>
              <a:ext uri="{FF2B5EF4-FFF2-40B4-BE49-F238E27FC236}">
                <a16:creationId xmlns:a16="http://schemas.microsoft.com/office/drawing/2014/main" id="{8006416B-866C-47E5-8480-109B40F9EAA9}"/>
              </a:ext>
            </a:extLst>
          </p:cNvPr>
          <p:cNvSpPr/>
          <p:nvPr userDrawn="1"/>
        </p:nvSpPr>
        <p:spPr>
          <a:xfrm flipH="1">
            <a:off x="6679908" y="1"/>
            <a:ext cx="1447800" cy="639064"/>
          </a:xfrm>
          <a:prstGeom prst="parallelogram">
            <a:avLst>
              <a:gd name="adj" fmla="val 135617"/>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rtl="0"/>
            <a:endParaRPr lang="ru-RU" noProof="0"/>
          </a:p>
        </p:txBody>
      </p:sp>
      <p:sp>
        <p:nvSpPr>
          <p:cNvPr id="37" name="Текст 4" title="Подзаголовок">
            <a:extLst>
              <a:ext uri="{FF2B5EF4-FFF2-40B4-BE49-F238E27FC236}">
                <a16:creationId xmlns:a16="http://schemas.microsoft.com/office/drawing/2014/main" id="{FE79FAE9-2A8C-46BA-8738-44CBCF7294A9}"/>
              </a:ext>
            </a:extLst>
          </p:cNvPr>
          <p:cNvSpPr>
            <a:spLocks noGrp="1"/>
          </p:cNvSpPr>
          <p:nvPr>
            <p:ph type="body" sz="quarter" idx="16" hasCustomPrompt="1"/>
          </p:nvPr>
        </p:nvSpPr>
        <p:spPr>
          <a:xfrm>
            <a:off x="520493" y="1376932"/>
            <a:ext cx="7368596" cy="608895"/>
          </a:xfrm>
          <a:prstGeom prst="rect">
            <a:avLst/>
          </a:prstGeom>
        </p:spPr>
        <p:txBody>
          <a:bodyPr rtlCol="0"/>
          <a:lstStyle>
            <a:lvl1pPr marL="0" indent="0">
              <a:buNone/>
              <a:defRPr sz="2000" spc="300">
                <a:solidFill>
                  <a:schemeClr val="accent6"/>
                </a:solidFill>
              </a:defRPr>
            </a:lvl1pPr>
            <a:lvl2pPr marL="457200" indent="0">
              <a:buNone/>
              <a:defRPr/>
            </a:lvl2pPr>
          </a:lstStyle>
          <a:p>
            <a:pPr lvl="0" rtl="0"/>
            <a:r>
              <a:rPr lang="ru-RU" noProof="0"/>
              <a:t>НАЖМИТЕ ДЛЯ ИЗМЕНЕНИЯ СТИЛЯ ПОДЗАГОЛОВКА</a:t>
            </a:r>
          </a:p>
        </p:txBody>
      </p:sp>
      <p:sp>
        <p:nvSpPr>
          <p:cNvPr id="2" name="Нижний колонтитул 1">
            <a:extLst>
              <a:ext uri="{FF2B5EF4-FFF2-40B4-BE49-F238E27FC236}">
                <a16:creationId xmlns:a16="http://schemas.microsoft.com/office/drawing/2014/main" id="{5750A33E-CEFE-4D43-9554-513B01B1D3D9}"/>
              </a:ext>
            </a:extLst>
          </p:cNvPr>
          <p:cNvSpPr>
            <a:spLocks noGrp="1"/>
          </p:cNvSpPr>
          <p:nvPr>
            <p:ph type="ftr" sz="quarter" idx="17"/>
          </p:nvPr>
        </p:nvSpPr>
        <p:spPr/>
        <p:txBody>
          <a:bodyPr rtlCol="0"/>
          <a:lstStyle/>
          <a:p>
            <a:pPr rtl="0"/>
            <a:r>
              <a:rPr lang="ru-RU" noProof="0"/>
              <a:t>Добавить нижний колонтитул</a:t>
            </a:r>
          </a:p>
        </p:txBody>
      </p:sp>
      <p:sp>
        <p:nvSpPr>
          <p:cNvPr id="3" name="Номер слайда 2">
            <a:extLst>
              <a:ext uri="{FF2B5EF4-FFF2-40B4-BE49-F238E27FC236}">
                <a16:creationId xmlns:a16="http://schemas.microsoft.com/office/drawing/2014/main" id="{4A960C75-8FA7-5740-9388-2B5112B2C5B9}"/>
              </a:ext>
            </a:extLst>
          </p:cNvPr>
          <p:cNvSpPr>
            <a:spLocks noGrp="1"/>
          </p:cNvSpPr>
          <p:nvPr>
            <p:ph type="sldNum" sz="quarter" idx="18"/>
          </p:nvPr>
        </p:nvSpPr>
        <p:spPr/>
        <p:txBody>
          <a:bodyPr rtlCol="0"/>
          <a:lstStyle/>
          <a:p>
            <a:pPr rtl="0"/>
            <a:fld id="{8699F50C-BE38-4BD0-BA84-9B090E1F2B9B}" type="slidenum">
              <a:rPr lang="ru-RU" noProof="0" smtClean="0"/>
              <a:t>‹#›</a:t>
            </a:fld>
            <a:endParaRPr lang="ru-RU" noProof="0"/>
          </a:p>
        </p:txBody>
      </p:sp>
      <p:sp>
        <p:nvSpPr>
          <p:cNvPr id="17" name="Заголовок 1" title="Название ">
            <a:extLst>
              <a:ext uri="{FF2B5EF4-FFF2-40B4-BE49-F238E27FC236}">
                <a16:creationId xmlns:a16="http://schemas.microsoft.com/office/drawing/2014/main" id="{0F525D04-A814-7A4D-9732-11097EA76257}"/>
              </a:ext>
            </a:extLst>
          </p:cNvPr>
          <p:cNvSpPr>
            <a:spLocks noGrp="1"/>
          </p:cNvSpPr>
          <p:nvPr>
            <p:ph type="title" hasCustomPrompt="1"/>
          </p:nvPr>
        </p:nvSpPr>
        <p:spPr>
          <a:xfrm>
            <a:off x="518678" y="209028"/>
            <a:ext cx="8333222" cy="1147969"/>
          </a:xfrm>
          <a:prstGeom prst="rect">
            <a:avLst/>
          </a:prstGeom>
        </p:spPr>
        <p:txBody>
          <a:bodyPr bIns="0" rtlCol="0" anchor="b">
            <a:normAutofit/>
          </a:bodyPr>
          <a:lstStyle>
            <a:lvl1pPr>
              <a:defRPr sz="4400" b="1">
                <a:solidFill>
                  <a:schemeClr val="accent1"/>
                </a:solidFill>
              </a:defRPr>
            </a:lvl1pPr>
          </a:lstStyle>
          <a:p>
            <a:pPr rtl="0"/>
            <a:r>
              <a:rPr lang="ru-RU" noProof="0"/>
              <a:t>Щелкните, чтобы изменить стиль заголовка образца слайда </a:t>
            </a:r>
          </a:p>
        </p:txBody>
      </p:sp>
    </p:spTree>
    <p:extLst>
      <p:ext uri="{BB962C8B-B14F-4D97-AF65-F5344CB8AC3E}">
        <p14:creationId xmlns:p14="http://schemas.microsoft.com/office/powerpoint/2010/main" val="3415060917"/>
      </p:ext>
    </p:extLst>
  </p:cSld>
  <p:clrMapOvr>
    <a:masterClrMapping/>
  </p:clrMapOvr>
  <p:extLst>
    <p:ext uri="{DCECCB84-F9BA-43D5-87BE-67443E8EF086}">
      <p15:sldGuideLst xmlns:p15="http://schemas.microsoft.com/office/powerpoint/2012/main">
        <p15:guide id="1" orient="horz" pos="142">
          <p15:clr>
            <a:srgbClr val="FBAE40"/>
          </p15:clr>
        </p15:guide>
        <p15:guide id="2" pos="3840">
          <p15:clr>
            <a:srgbClr val="FBAE40"/>
          </p15:clr>
        </p15:guide>
        <p15:guide id="3" pos="778">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Крупная фотография">
    <p:spTree>
      <p:nvGrpSpPr>
        <p:cNvPr id="1" name=""/>
        <p:cNvGrpSpPr/>
        <p:nvPr/>
      </p:nvGrpSpPr>
      <p:grpSpPr>
        <a:xfrm>
          <a:off x="0" y="0"/>
          <a:ext cx="0" cy="0"/>
          <a:chOff x="0" y="0"/>
          <a:chExt cx="0" cy="0"/>
        </a:xfrm>
      </p:grpSpPr>
      <p:sp>
        <p:nvSpPr>
          <p:cNvPr id="4" name="Прямоугольный треугольник 3">
            <a:extLst>
              <a:ext uri="{FF2B5EF4-FFF2-40B4-BE49-F238E27FC236}">
                <a16:creationId xmlns:a16="http://schemas.microsoft.com/office/drawing/2014/main" id="{79ED029D-F488-47E5-B064-0E35B31D23A5}"/>
              </a:ext>
            </a:extLst>
          </p:cNvPr>
          <p:cNvSpPr/>
          <p:nvPr userDrawn="1"/>
        </p:nvSpPr>
        <p:spPr>
          <a:xfrm flipV="1">
            <a:off x="0" y="-5"/>
            <a:ext cx="11747500" cy="6299203"/>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sp>
        <p:nvSpPr>
          <p:cNvPr id="5" name="Рисунок 31" title="Изображение">
            <a:extLst>
              <a:ext uri="{FF2B5EF4-FFF2-40B4-BE49-F238E27FC236}">
                <a16:creationId xmlns:a16="http://schemas.microsoft.com/office/drawing/2014/main" id="{D683190A-95C6-428D-AEE4-FC8350C3246D}"/>
              </a:ext>
            </a:extLst>
          </p:cNvPr>
          <p:cNvSpPr>
            <a:spLocks noGrp="1"/>
          </p:cNvSpPr>
          <p:nvPr>
            <p:ph type="pic" sz="quarter" idx="13" hasCustomPrompt="1"/>
          </p:nvPr>
        </p:nvSpPr>
        <p:spPr>
          <a:xfrm>
            <a:off x="359229" y="326570"/>
            <a:ext cx="11473542" cy="6204859"/>
          </a:xfrm>
          <a:prstGeom prst="rect">
            <a:avLst/>
          </a:prstGeom>
          <a:solidFill>
            <a:schemeClr val="bg1">
              <a:lumMod val="85000"/>
            </a:schemeClr>
          </a:solidFill>
        </p:spPr>
        <p:txBody>
          <a:bodyPr lIns="0" tIns="0" rtlCol="0" anchor="ctr"/>
          <a:lstStyle>
            <a:lvl1pPr marL="0" indent="0" algn="ctr">
              <a:buNone/>
              <a:defRPr sz="1100" i="1">
                <a:latin typeface="Times New Roman" panose="02020603050405020304" pitchFamily="18" charset="0"/>
                <a:cs typeface="Times New Roman" panose="02020603050405020304" pitchFamily="18" charset="0"/>
              </a:defRPr>
            </a:lvl1pPr>
          </a:lstStyle>
          <a:p>
            <a:pPr rtl="0"/>
            <a:r>
              <a:rPr lang="ru-RU" noProof="0"/>
              <a:t>Вставьте или перетащите изображение</a:t>
            </a:r>
          </a:p>
        </p:txBody>
      </p:sp>
      <p:cxnSp>
        <p:nvCxnSpPr>
          <p:cNvPr id="6" name="Прямая соединительная линия 5">
            <a:extLst>
              <a:ext uri="{FF2B5EF4-FFF2-40B4-BE49-F238E27FC236}">
                <a16:creationId xmlns:a16="http://schemas.microsoft.com/office/drawing/2014/main" id="{F78F4957-6DDE-40CE-9D33-00B1434FA085}"/>
              </a:ext>
            </a:extLst>
          </p:cNvPr>
          <p:cNvCxnSpPr>
            <a:cxnSpLocks/>
          </p:cNvCxnSpPr>
          <p:nvPr userDrawn="1"/>
        </p:nvCxnSpPr>
        <p:spPr>
          <a:xfrm flipV="1">
            <a:off x="0" y="5344886"/>
            <a:ext cx="2362200" cy="124097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9" name="Заголовок 1" title="Название ">
            <a:extLst>
              <a:ext uri="{FF2B5EF4-FFF2-40B4-BE49-F238E27FC236}">
                <a16:creationId xmlns:a16="http://schemas.microsoft.com/office/drawing/2014/main" id="{D9A8085F-72C4-4DFB-813E-C5666B0CCF3A}"/>
              </a:ext>
            </a:extLst>
          </p:cNvPr>
          <p:cNvSpPr>
            <a:spLocks noGrp="1"/>
          </p:cNvSpPr>
          <p:nvPr>
            <p:ph type="title" hasCustomPrompt="1"/>
          </p:nvPr>
        </p:nvSpPr>
        <p:spPr>
          <a:xfrm>
            <a:off x="359229" y="558802"/>
            <a:ext cx="8333222" cy="939798"/>
          </a:xfrm>
          <a:prstGeom prst="rect">
            <a:avLst/>
          </a:prstGeom>
          <a:solidFill>
            <a:schemeClr val="bg1">
              <a:alpha val="90000"/>
            </a:schemeClr>
          </a:solidFill>
        </p:spPr>
        <p:txBody>
          <a:bodyPr lIns="288000" rtlCol="0" anchor="ctr">
            <a:normAutofit/>
          </a:bodyPr>
          <a:lstStyle>
            <a:lvl1pPr>
              <a:defRPr sz="3600" b="1">
                <a:solidFill>
                  <a:schemeClr val="tx1"/>
                </a:solidFill>
              </a:defRPr>
            </a:lvl1pPr>
          </a:lstStyle>
          <a:p>
            <a:pPr rtl="0"/>
            <a:r>
              <a:rPr lang="ru-RU" noProof="0"/>
              <a:t>Добавьте подпись</a:t>
            </a:r>
          </a:p>
        </p:txBody>
      </p:sp>
    </p:spTree>
    <p:extLst>
      <p:ext uri="{BB962C8B-B14F-4D97-AF65-F5344CB8AC3E}">
        <p14:creationId xmlns:p14="http://schemas.microsoft.com/office/powerpoint/2010/main" val="4237576771"/>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Спасибо">
    <p:spTree>
      <p:nvGrpSpPr>
        <p:cNvPr id="1" name=""/>
        <p:cNvGrpSpPr/>
        <p:nvPr/>
      </p:nvGrpSpPr>
      <p:grpSpPr>
        <a:xfrm>
          <a:off x="0" y="0"/>
          <a:ext cx="0" cy="0"/>
          <a:chOff x="0" y="0"/>
          <a:chExt cx="0" cy="0"/>
        </a:xfrm>
      </p:grpSpPr>
      <p:sp>
        <p:nvSpPr>
          <p:cNvPr id="9" name="Текст 3">
            <a:extLst>
              <a:ext uri="{FF2B5EF4-FFF2-40B4-BE49-F238E27FC236}">
                <a16:creationId xmlns:a16="http://schemas.microsoft.com/office/drawing/2014/main" id="{A488AB73-8058-4FB5-9619-FCECCA9F3941}"/>
              </a:ext>
            </a:extLst>
          </p:cNvPr>
          <p:cNvSpPr>
            <a:spLocks noGrp="1"/>
          </p:cNvSpPr>
          <p:nvPr>
            <p:ph type="body" sz="quarter" idx="15" hasCustomPrompt="1"/>
          </p:nvPr>
        </p:nvSpPr>
        <p:spPr>
          <a:xfrm>
            <a:off x="6822929" y="3461163"/>
            <a:ext cx="3445782" cy="288000"/>
          </a:xfrm>
          <a:prstGeom prst="rect">
            <a:avLst/>
          </a:prstGeom>
        </p:spPr>
        <p:txBody>
          <a:bodyPr rtlCol="0"/>
          <a:lstStyle>
            <a:lvl1pPr marL="0" indent="0">
              <a:buNone/>
              <a:defRPr sz="1800">
                <a:latin typeface="+mn-lt"/>
                <a:cs typeface="Calibri Light" panose="020F0302020204030204" pitchFamily="34" charset="0"/>
              </a:defRPr>
            </a:lvl1pPr>
          </a:lstStyle>
          <a:p>
            <a:pPr rtl="0"/>
            <a:r>
              <a:rPr lang="ru-RU" noProof="0"/>
              <a:t>Название</a:t>
            </a:r>
          </a:p>
        </p:txBody>
      </p:sp>
      <p:sp>
        <p:nvSpPr>
          <p:cNvPr id="10" name="Текст 4">
            <a:extLst>
              <a:ext uri="{FF2B5EF4-FFF2-40B4-BE49-F238E27FC236}">
                <a16:creationId xmlns:a16="http://schemas.microsoft.com/office/drawing/2014/main" id="{359BE165-3EB5-4C11-8B53-6E98C0BC2E65}"/>
              </a:ext>
            </a:extLst>
          </p:cNvPr>
          <p:cNvSpPr>
            <a:spLocks noGrp="1"/>
          </p:cNvSpPr>
          <p:nvPr>
            <p:ph type="body" sz="quarter" idx="16" hasCustomPrompt="1"/>
          </p:nvPr>
        </p:nvSpPr>
        <p:spPr>
          <a:xfrm>
            <a:off x="6822929" y="3839451"/>
            <a:ext cx="3445782" cy="288000"/>
          </a:xfrm>
          <a:prstGeom prst="rect">
            <a:avLst/>
          </a:prstGeom>
        </p:spPr>
        <p:txBody>
          <a:bodyPr rtlCol="0"/>
          <a:lstStyle>
            <a:lvl1pPr marL="0" indent="0">
              <a:buNone/>
              <a:defRPr sz="1800">
                <a:latin typeface="+mn-lt"/>
                <a:cs typeface="Calibri Light" panose="020F0302020204030204" pitchFamily="34" charset="0"/>
              </a:defRPr>
            </a:lvl1pPr>
          </a:lstStyle>
          <a:p>
            <a:pPr rtl="0"/>
            <a:r>
              <a:rPr lang="ru-RU" noProof="0"/>
              <a:t>Номер телефона</a:t>
            </a:r>
          </a:p>
        </p:txBody>
      </p:sp>
      <p:sp>
        <p:nvSpPr>
          <p:cNvPr id="11" name="Текст 5">
            <a:extLst>
              <a:ext uri="{FF2B5EF4-FFF2-40B4-BE49-F238E27FC236}">
                <a16:creationId xmlns:a16="http://schemas.microsoft.com/office/drawing/2014/main" id="{79D05293-35AD-495F-A7AE-942398090B15}"/>
              </a:ext>
            </a:extLst>
          </p:cNvPr>
          <p:cNvSpPr>
            <a:spLocks noGrp="1"/>
          </p:cNvSpPr>
          <p:nvPr>
            <p:ph type="body" sz="quarter" idx="17" hasCustomPrompt="1"/>
          </p:nvPr>
        </p:nvSpPr>
        <p:spPr>
          <a:xfrm>
            <a:off x="6822928" y="4216669"/>
            <a:ext cx="3445783" cy="289070"/>
          </a:xfrm>
          <a:prstGeom prst="rect">
            <a:avLst/>
          </a:prstGeom>
        </p:spPr>
        <p:txBody>
          <a:bodyPr rtlCol="0"/>
          <a:lstStyle>
            <a:lvl1pPr marL="0" indent="0">
              <a:buNone/>
              <a:defRPr sz="1800">
                <a:latin typeface="+mn-lt"/>
                <a:cs typeface="Calibri Light" panose="020F0302020204030204" pitchFamily="34" charset="0"/>
              </a:defRPr>
            </a:lvl1pPr>
          </a:lstStyle>
          <a:p>
            <a:pPr rtl="0"/>
            <a:r>
              <a:rPr lang="ru-RU" noProof="0"/>
              <a:t>Электронная почта </a:t>
            </a:r>
          </a:p>
        </p:txBody>
      </p:sp>
      <p:sp>
        <p:nvSpPr>
          <p:cNvPr id="13" name="Текст 21">
            <a:extLst>
              <a:ext uri="{FF2B5EF4-FFF2-40B4-BE49-F238E27FC236}">
                <a16:creationId xmlns:a16="http://schemas.microsoft.com/office/drawing/2014/main" id="{997A03F2-8D8A-4425-9F56-66DB33CE11A1}"/>
              </a:ext>
            </a:extLst>
          </p:cNvPr>
          <p:cNvSpPr>
            <a:spLocks noGrp="1"/>
          </p:cNvSpPr>
          <p:nvPr>
            <p:ph type="body" sz="quarter" idx="18" hasCustomPrompt="1"/>
          </p:nvPr>
        </p:nvSpPr>
        <p:spPr>
          <a:xfrm>
            <a:off x="6822929" y="4594957"/>
            <a:ext cx="3445782" cy="288000"/>
          </a:xfrm>
          <a:prstGeom prst="rect">
            <a:avLst/>
          </a:prstGeom>
        </p:spPr>
        <p:txBody>
          <a:bodyPr rtlCol="0"/>
          <a:lstStyle>
            <a:lvl1pPr marL="0" indent="0">
              <a:buNone/>
              <a:defRPr sz="1800">
                <a:latin typeface="+mn-lt"/>
                <a:cs typeface="Calibri Light" panose="020F0302020204030204" pitchFamily="34" charset="0"/>
              </a:defRPr>
            </a:lvl1pPr>
          </a:lstStyle>
          <a:p>
            <a:pPr rtl="0"/>
            <a:r>
              <a:rPr lang="ru-RU" noProof="0"/>
              <a:t>Веб-сайт компании</a:t>
            </a:r>
          </a:p>
        </p:txBody>
      </p:sp>
      <p:sp>
        <p:nvSpPr>
          <p:cNvPr id="14" name="Фигура 4157">
            <a:extLst>
              <a:ext uri="{FF2B5EF4-FFF2-40B4-BE49-F238E27FC236}">
                <a16:creationId xmlns:a16="http://schemas.microsoft.com/office/drawing/2014/main" id="{A30A8F28-98F4-425F-A750-78192A157DF4}"/>
              </a:ext>
            </a:extLst>
          </p:cNvPr>
          <p:cNvSpPr/>
          <p:nvPr userDrawn="1"/>
        </p:nvSpPr>
        <p:spPr>
          <a:xfrm>
            <a:off x="6458938" y="3505247"/>
            <a:ext cx="258875" cy="258875"/>
          </a:xfrm>
          <a:custGeom>
            <a:avLst/>
            <a:gdLst/>
            <a:ahLst/>
            <a:cxnLst>
              <a:cxn ang="0">
                <a:pos x="wd2" y="hd2"/>
              </a:cxn>
              <a:cxn ang="5400000">
                <a:pos x="wd2" y="hd2"/>
              </a:cxn>
              <a:cxn ang="10800000">
                <a:pos x="wd2" y="hd2"/>
              </a:cxn>
              <a:cxn ang="16200000">
                <a:pos x="wd2" y="hd2"/>
              </a:cxn>
            </a:cxnLst>
            <a:rect l="0" t="0" r="r" b="b"/>
            <a:pathLst>
              <a:path w="21600" h="21600" extrusionOk="0">
                <a:moveTo>
                  <a:pt x="17958" y="17505"/>
                </a:moveTo>
                <a:cubicBezTo>
                  <a:pt x="17372" y="16944"/>
                  <a:pt x="16242" y="15945"/>
                  <a:pt x="15117" y="15413"/>
                </a:cubicBezTo>
                <a:cubicBezTo>
                  <a:pt x="14189" y="14975"/>
                  <a:pt x="13657" y="14531"/>
                  <a:pt x="13491" y="14057"/>
                </a:cubicBezTo>
                <a:cubicBezTo>
                  <a:pt x="13377" y="13728"/>
                  <a:pt x="13428" y="13351"/>
                  <a:pt x="13649" y="12904"/>
                </a:cubicBezTo>
                <a:cubicBezTo>
                  <a:pt x="13815" y="12567"/>
                  <a:pt x="13972" y="12286"/>
                  <a:pt x="14117" y="12028"/>
                </a:cubicBezTo>
                <a:cubicBezTo>
                  <a:pt x="14730" y="10934"/>
                  <a:pt x="15203" y="10145"/>
                  <a:pt x="15203" y="7348"/>
                </a:cubicBezTo>
                <a:cubicBezTo>
                  <a:pt x="15203" y="3162"/>
                  <a:pt x="12787" y="2951"/>
                  <a:pt x="12309" y="2951"/>
                </a:cubicBezTo>
                <a:cubicBezTo>
                  <a:pt x="11917" y="2951"/>
                  <a:pt x="11672" y="3037"/>
                  <a:pt x="11435" y="3121"/>
                </a:cubicBezTo>
                <a:cubicBezTo>
                  <a:pt x="11175" y="3213"/>
                  <a:pt x="10907" y="3309"/>
                  <a:pt x="10296" y="3319"/>
                </a:cubicBezTo>
                <a:cubicBezTo>
                  <a:pt x="9190" y="3337"/>
                  <a:pt x="6873" y="3375"/>
                  <a:pt x="6873" y="7226"/>
                </a:cubicBezTo>
                <a:cubicBezTo>
                  <a:pt x="6873" y="9919"/>
                  <a:pt x="7574" y="11156"/>
                  <a:pt x="8125" y="12150"/>
                </a:cubicBezTo>
                <a:cubicBezTo>
                  <a:pt x="8266" y="12404"/>
                  <a:pt x="8399" y="12645"/>
                  <a:pt x="8505" y="12885"/>
                </a:cubicBezTo>
                <a:cubicBezTo>
                  <a:pt x="8973" y="13949"/>
                  <a:pt x="8631" y="14693"/>
                  <a:pt x="7426" y="15224"/>
                </a:cubicBezTo>
                <a:cubicBezTo>
                  <a:pt x="5905" y="15897"/>
                  <a:pt x="5188" y="16247"/>
                  <a:pt x="3693" y="17562"/>
                </a:cubicBezTo>
                <a:cubicBezTo>
                  <a:pt x="2017" y="15800"/>
                  <a:pt x="982" y="13423"/>
                  <a:pt x="982" y="10800"/>
                </a:cubicBezTo>
                <a:cubicBezTo>
                  <a:pt x="982" y="5377"/>
                  <a:pt x="5377" y="982"/>
                  <a:pt x="10800" y="982"/>
                </a:cubicBezTo>
                <a:cubicBezTo>
                  <a:pt x="16223" y="982"/>
                  <a:pt x="20618" y="5377"/>
                  <a:pt x="20618" y="10800"/>
                </a:cubicBezTo>
                <a:cubicBezTo>
                  <a:pt x="20618" y="13395"/>
                  <a:pt x="19603" y="15749"/>
                  <a:pt x="17958" y="17505"/>
                </a:cubicBezTo>
                <a:moveTo>
                  <a:pt x="10800" y="20618"/>
                </a:moveTo>
                <a:cubicBezTo>
                  <a:pt x="8356" y="20618"/>
                  <a:pt x="6125" y="19720"/>
                  <a:pt x="4407" y="18242"/>
                </a:cubicBezTo>
                <a:cubicBezTo>
                  <a:pt x="5730" y="17084"/>
                  <a:pt x="6362" y="16767"/>
                  <a:pt x="7823" y="16122"/>
                </a:cubicBezTo>
                <a:cubicBezTo>
                  <a:pt x="9515" y="15375"/>
                  <a:pt x="10091" y="14051"/>
                  <a:pt x="9403" y="12489"/>
                </a:cubicBezTo>
                <a:cubicBezTo>
                  <a:pt x="9279" y="12208"/>
                  <a:pt x="9136" y="11949"/>
                  <a:pt x="8984" y="11674"/>
                </a:cubicBezTo>
                <a:cubicBezTo>
                  <a:pt x="8461" y="10732"/>
                  <a:pt x="7855" y="9665"/>
                  <a:pt x="7855" y="7226"/>
                </a:cubicBezTo>
                <a:cubicBezTo>
                  <a:pt x="7855" y="4341"/>
                  <a:pt x="9224" y="4318"/>
                  <a:pt x="10312" y="4300"/>
                </a:cubicBezTo>
                <a:cubicBezTo>
                  <a:pt x="11084" y="4287"/>
                  <a:pt x="11461" y="4154"/>
                  <a:pt x="11763" y="4047"/>
                </a:cubicBezTo>
                <a:cubicBezTo>
                  <a:pt x="11964" y="3975"/>
                  <a:pt x="12086" y="3933"/>
                  <a:pt x="12309" y="3933"/>
                </a:cubicBezTo>
                <a:cubicBezTo>
                  <a:pt x="13218" y="3933"/>
                  <a:pt x="14221" y="4830"/>
                  <a:pt x="14221" y="7348"/>
                </a:cubicBezTo>
                <a:cubicBezTo>
                  <a:pt x="14221" y="9888"/>
                  <a:pt x="13840" y="10513"/>
                  <a:pt x="13261" y="11548"/>
                </a:cubicBezTo>
                <a:cubicBezTo>
                  <a:pt x="13108" y="11820"/>
                  <a:pt x="12943" y="12115"/>
                  <a:pt x="12768" y="12470"/>
                </a:cubicBezTo>
                <a:cubicBezTo>
                  <a:pt x="12430" y="13155"/>
                  <a:pt x="12362" y="13798"/>
                  <a:pt x="12565" y="14380"/>
                </a:cubicBezTo>
                <a:cubicBezTo>
                  <a:pt x="12825" y="15126"/>
                  <a:pt x="13502" y="15737"/>
                  <a:pt x="14696" y="16302"/>
                </a:cubicBezTo>
                <a:cubicBezTo>
                  <a:pt x="15675" y="16764"/>
                  <a:pt x="16700" y="17667"/>
                  <a:pt x="17251" y="18189"/>
                </a:cubicBezTo>
                <a:cubicBezTo>
                  <a:pt x="15525" y="19697"/>
                  <a:pt x="13272" y="20618"/>
                  <a:pt x="10800" y="20618"/>
                </a:cubicBezTo>
                <a:moveTo>
                  <a:pt x="10800" y="0"/>
                </a:moveTo>
                <a:cubicBezTo>
                  <a:pt x="4835" y="0"/>
                  <a:pt x="0" y="4835"/>
                  <a:pt x="0" y="10800"/>
                </a:cubicBezTo>
                <a:cubicBezTo>
                  <a:pt x="0" y="16764"/>
                  <a:pt x="4835" y="21600"/>
                  <a:pt x="10800" y="21600"/>
                </a:cubicBezTo>
                <a:cubicBezTo>
                  <a:pt x="16765" y="21600"/>
                  <a:pt x="21600" y="16764"/>
                  <a:pt x="21600" y="10800"/>
                </a:cubicBezTo>
                <a:cubicBezTo>
                  <a:pt x="21600" y="4835"/>
                  <a:pt x="16765" y="0"/>
                  <a:pt x="10800" y="0"/>
                </a:cubicBezTo>
              </a:path>
            </a:pathLst>
          </a:custGeom>
          <a:solidFill>
            <a:schemeClr val="accent2"/>
          </a:solidFill>
          <a:ln w="12700">
            <a:miter lim="400000"/>
          </a:ln>
        </p:spPr>
        <p:txBody>
          <a:bodyPr lIns="38100" tIns="38100" rIns="38100" bIns="38100" rtlCol="0" anchor="ctr"/>
          <a:lstStyle/>
          <a:p>
            <a:pPr algn="ctr" defTabSz="457200" rtl="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ru-RU" noProof="0"/>
          </a:p>
        </p:txBody>
      </p:sp>
      <p:sp>
        <p:nvSpPr>
          <p:cNvPr id="15" name="Фигура 4186">
            <a:extLst>
              <a:ext uri="{FF2B5EF4-FFF2-40B4-BE49-F238E27FC236}">
                <a16:creationId xmlns:a16="http://schemas.microsoft.com/office/drawing/2014/main" id="{2F84D399-8148-4E86-A1E4-BE7D1D81383A}"/>
              </a:ext>
            </a:extLst>
          </p:cNvPr>
          <p:cNvSpPr/>
          <p:nvPr userDrawn="1"/>
        </p:nvSpPr>
        <p:spPr>
          <a:xfrm>
            <a:off x="6507622" y="3897986"/>
            <a:ext cx="161507" cy="296095"/>
          </a:xfrm>
          <a:custGeom>
            <a:avLst/>
            <a:gdLst/>
            <a:ahLst/>
            <a:cxnLst>
              <a:cxn ang="0">
                <a:pos x="wd2" y="hd2"/>
              </a:cxn>
              <a:cxn ang="5400000">
                <a:pos x="wd2" y="hd2"/>
              </a:cxn>
              <a:cxn ang="10800000">
                <a:pos x="wd2" y="hd2"/>
              </a:cxn>
              <a:cxn ang="16200000">
                <a:pos x="wd2" y="hd2"/>
              </a:cxn>
            </a:cxnLst>
            <a:rect l="0" t="0" r="r" b="b"/>
            <a:pathLst>
              <a:path w="21600" h="21600" extrusionOk="0">
                <a:moveTo>
                  <a:pt x="11700" y="1473"/>
                </a:moveTo>
                <a:lnTo>
                  <a:pt x="9900" y="1473"/>
                </a:lnTo>
                <a:cubicBezTo>
                  <a:pt x="9403" y="1473"/>
                  <a:pt x="9000" y="1692"/>
                  <a:pt x="9000" y="1964"/>
                </a:cubicBezTo>
                <a:cubicBezTo>
                  <a:pt x="9000" y="2235"/>
                  <a:pt x="9403" y="2455"/>
                  <a:pt x="9900" y="2455"/>
                </a:cubicBezTo>
                <a:lnTo>
                  <a:pt x="11700" y="2455"/>
                </a:lnTo>
                <a:cubicBezTo>
                  <a:pt x="12197" y="2455"/>
                  <a:pt x="12600" y="2235"/>
                  <a:pt x="12600" y="1964"/>
                </a:cubicBezTo>
                <a:cubicBezTo>
                  <a:pt x="12600" y="1692"/>
                  <a:pt x="12197" y="1473"/>
                  <a:pt x="11700" y="1473"/>
                </a:cubicBezTo>
                <a:moveTo>
                  <a:pt x="19800" y="2945"/>
                </a:moveTo>
                <a:lnTo>
                  <a:pt x="1800" y="2945"/>
                </a:lnTo>
                <a:lnTo>
                  <a:pt x="1800" y="1964"/>
                </a:lnTo>
                <a:cubicBezTo>
                  <a:pt x="1800" y="1422"/>
                  <a:pt x="2605" y="982"/>
                  <a:pt x="3600" y="982"/>
                </a:cubicBezTo>
                <a:lnTo>
                  <a:pt x="18000" y="982"/>
                </a:lnTo>
                <a:cubicBezTo>
                  <a:pt x="18993" y="982"/>
                  <a:pt x="19800" y="1422"/>
                  <a:pt x="19800" y="1964"/>
                </a:cubicBezTo>
                <a:cubicBezTo>
                  <a:pt x="19800" y="1964"/>
                  <a:pt x="19800" y="2945"/>
                  <a:pt x="19800" y="2945"/>
                </a:cubicBezTo>
                <a:close/>
                <a:moveTo>
                  <a:pt x="19800" y="17673"/>
                </a:moveTo>
                <a:lnTo>
                  <a:pt x="1800" y="17673"/>
                </a:lnTo>
                <a:lnTo>
                  <a:pt x="1800" y="3927"/>
                </a:lnTo>
                <a:lnTo>
                  <a:pt x="19800" y="3927"/>
                </a:lnTo>
                <a:cubicBezTo>
                  <a:pt x="19800" y="3927"/>
                  <a:pt x="19800" y="17673"/>
                  <a:pt x="19800" y="17673"/>
                </a:cubicBezTo>
                <a:close/>
                <a:moveTo>
                  <a:pt x="19800" y="19636"/>
                </a:moveTo>
                <a:cubicBezTo>
                  <a:pt x="19800" y="20179"/>
                  <a:pt x="18993" y="20618"/>
                  <a:pt x="18000" y="20618"/>
                </a:cubicBezTo>
                <a:lnTo>
                  <a:pt x="3600" y="20618"/>
                </a:lnTo>
                <a:cubicBezTo>
                  <a:pt x="2605" y="20618"/>
                  <a:pt x="1800" y="20179"/>
                  <a:pt x="1800" y="19636"/>
                </a:cubicBezTo>
                <a:lnTo>
                  <a:pt x="1800" y="18655"/>
                </a:lnTo>
                <a:lnTo>
                  <a:pt x="19800" y="18655"/>
                </a:lnTo>
                <a:cubicBezTo>
                  <a:pt x="19800" y="18655"/>
                  <a:pt x="19800" y="19636"/>
                  <a:pt x="19800" y="19636"/>
                </a:cubicBezTo>
                <a:close/>
                <a:moveTo>
                  <a:pt x="18000" y="0"/>
                </a:moveTo>
                <a:lnTo>
                  <a:pt x="3600" y="0"/>
                </a:lnTo>
                <a:cubicBezTo>
                  <a:pt x="1612" y="0"/>
                  <a:pt x="0" y="879"/>
                  <a:pt x="0" y="1964"/>
                </a:cubicBezTo>
                <a:lnTo>
                  <a:pt x="0" y="19636"/>
                </a:lnTo>
                <a:cubicBezTo>
                  <a:pt x="0" y="20721"/>
                  <a:pt x="1612" y="21600"/>
                  <a:pt x="3600" y="21600"/>
                </a:cubicBezTo>
                <a:lnTo>
                  <a:pt x="18000" y="21600"/>
                </a:lnTo>
                <a:cubicBezTo>
                  <a:pt x="19988" y="21600"/>
                  <a:pt x="21600" y="20721"/>
                  <a:pt x="21600" y="19636"/>
                </a:cubicBezTo>
                <a:lnTo>
                  <a:pt x="21600" y="1964"/>
                </a:lnTo>
                <a:cubicBezTo>
                  <a:pt x="21600" y="879"/>
                  <a:pt x="19988" y="0"/>
                  <a:pt x="18000" y="0"/>
                </a:cubicBezTo>
                <a:moveTo>
                  <a:pt x="10800" y="20127"/>
                </a:moveTo>
                <a:cubicBezTo>
                  <a:pt x="11297" y="20127"/>
                  <a:pt x="11700" y="19908"/>
                  <a:pt x="11700" y="19636"/>
                </a:cubicBezTo>
                <a:cubicBezTo>
                  <a:pt x="11700" y="19366"/>
                  <a:pt x="11297" y="19145"/>
                  <a:pt x="10800" y="19145"/>
                </a:cubicBezTo>
                <a:cubicBezTo>
                  <a:pt x="10303" y="19145"/>
                  <a:pt x="9900" y="19366"/>
                  <a:pt x="9900" y="19636"/>
                </a:cubicBezTo>
                <a:cubicBezTo>
                  <a:pt x="9900" y="19908"/>
                  <a:pt x="10303" y="20127"/>
                  <a:pt x="10800" y="20127"/>
                </a:cubicBezTo>
              </a:path>
            </a:pathLst>
          </a:custGeom>
          <a:solidFill>
            <a:schemeClr val="accent2"/>
          </a:solidFill>
          <a:ln w="12700">
            <a:miter lim="400000"/>
          </a:ln>
        </p:spPr>
        <p:txBody>
          <a:bodyPr lIns="38100" tIns="38100" rIns="38100" bIns="38100" rtlCol="0" anchor="ctr"/>
          <a:lstStyle/>
          <a:p>
            <a:pPr algn="ctr" defTabSz="457200" rtl="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ru-RU" noProof="0"/>
          </a:p>
        </p:txBody>
      </p:sp>
      <p:sp>
        <p:nvSpPr>
          <p:cNvPr id="19" name="Фигура 4379">
            <a:extLst>
              <a:ext uri="{FF2B5EF4-FFF2-40B4-BE49-F238E27FC236}">
                <a16:creationId xmlns:a16="http://schemas.microsoft.com/office/drawing/2014/main" id="{E4408FF8-E342-42F8-BBE9-1220822B5E99}"/>
              </a:ext>
            </a:extLst>
          </p:cNvPr>
          <p:cNvSpPr/>
          <p:nvPr userDrawn="1"/>
        </p:nvSpPr>
        <p:spPr>
          <a:xfrm>
            <a:off x="6458938" y="4327945"/>
            <a:ext cx="258875" cy="188273"/>
          </a:xfrm>
          <a:custGeom>
            <a:avLst/>
            <a:gdLst/>
            <a:ahLst/>
            <a:cxnLst>
              <a:cxn ang="0">
                <a:pos x="wd2" y="hd2"/>
              </a:cxn>
              <a:cxn ang="5400000">
                <a:pos x="wd2" y="hd2"/>
              </a:cxn>
              <a:cxn ang="10800000">
                <a:pos x="wd2" y="hd2"/>
              </a:cxn>
              <a:cxn ang="16200000">
                <a:pos x="wd2" y="hd2"/>
              </a:cxn>
            </a:cxnLst>
            <a:rect l="0" t="0" r="r" b="b"/>
            <a:pathLst>
              <a:path w="21600" h="21600" extrusionOk="0">
                <a:moveTo>
                  <a:pt x="20618" y="18900"/>
                </a:moveTo>
                <a:cubicBezTo>
                  <a:pt x="20618" y="18980"/>
                  <a:pt x="20611" y="19058"/>
                  <a:pt x="20601" y="19135"/>
                </a:cubicBezTo>
                <a:lnTo>
                  <a:pt x="14539" y="10800"/>
                </a:lnTo>
                <a:lnTo>
                  <a:pt x="20601" y="2465"/>
                </a:lnTo>
                <a:cubicBezTo>
                  <a:pt x="20611" y="2542"/>
                  <a:pt x="20618" y="2620"/>
                  <a:pt x="20618" y="2700"/>
                </a:cubicBezTo>
                <a:cubicBezTo>
                  <a:pt x="20618" y="2700"/>
                  <a:pt x="20618" y="18900"/>
                  <a:pt x="20618" y="18900"/>
                </a:cubicBezTo>
                <a:close/>
                <a:moveTo>
                  <a:pt x="19636" y="20250"/>
                </a:moveTo>
                <a:lnTo>
                  <a:pt x="1964" y="20250"/>
                </a:lnTo>
                <a:cubicBezTo>
                  <a:pt x="1849" y="20250"/>
                  <a:pt x="1739" y="20218"/>
                  <a:pt x="1637" y="20168"/>
                </a:cubicBezTo>
                <a:lnTo>
                  <a:pt x="7755" y="11754"/>
                </a:lnTo>
                <a:lnTo>
                  <a:pt x="9440" y="14072"/>
                </a:lnTo>
                <a:cubicBezTo>
                  <a:pt x="9816" y="14589"/>
                  <a:pt x="10308" y="14847"/>
                  <a:pt x="10800" y="14847"/>
                </a:cubicBezTo>
                <a:cubicBezTo>
                  <a:pt x="11292" y="14847"/>
                  <a:pt x="11784" y="14589"/>
                  <a:pt x="12159" y="14072"/>
                </a:cubicBezTo>
                <a:lnTo>
                  <a:pt x="13845" y="11754"/>
                </a:lnTo>
                <a:lnTo>
                  <a:pt x="19964" y="20168"/>
                </a:lnTo>
                <a:cubicBezTo>
                  <a:pt x="19861" y="20218"/>
                  <a:pt x="19752" y="20250"/>
                  <a:pt x="19636" y="20250"/>
                </a:cubicBezTo>
                <a:moveTo>
                  <a:pt x="982" y="18900"/>
                </a:moveTo>
                <a:lnTo>
                  <a:pt x="982" y="2700"/>
                </a:lnTo>
                <a:cubicBezTo>
                  <a:pt x="982" y="2620"/>
                  <a:pt x="989" y="2542"/>
                  <a:pt x="999" y="2465"/>
                </a:cubicBezTo>
                <a:lnTo>
                  <a:pt x="7061" y="10800"/>
                </a:lnTo>
                <a:lnTo>
                  <a:pt x="999" y="19135"/>
                </a:lnTo>
                <a:cubicBezTo>
                  <a:pt x="989" y="19058"/>
                  <a:pt x="982" y="18980"/>
                  <a:pt x="982" y="18900"/>
                </a:cubicBezTo>
                <a:moveTo>
                  <a:pt x="1964" y="1350"/>
                </a:moveTo>
                <a:lnTo>
                  <a:pt x="19636" y="1350"/>
                </a:lnTo>
                <a:cubicBezTo>
                  <a:pt x="19752" y="1350"/>
                  <a:pt x="19861" y="1382"/>
                  <a:pt x="19964" y="1433"/>
                </a:cubicBezTo>
                <a:lnTo>
                  <a:pt x="11465" y="13118"/>
                </a:lnTo>
                <a:cubicBezTo>
                  <a:pt x="11288" y="13362"/>
                  <a:pt x="11051" y="13497"/>
                  <a:pt x="10800" y="13497"/>
                </a:cubicBezTo>
                <a:cubicBezTo>
                  <a:pt x="10549" y="13497"/>
                  <a:pt x="10312" y="13362"/>
                  <a:pt x="10134" y="13118"/>
                </a:cubicBezTo>
                <a:lnTo>
                  <a:pt x="1637" y="1433"/>
                </a:lnTo>
                <a:cubicBezTo>
                  <a:pt x="1739" y="1382"/>
                  <a:pt x="1849" y="1350"/>
                  <a:pt x="1964" y="1350"/>
                </a:cubicBezTo>
                <a:moveTo>
                  <a:pt x="19636" y="0"/>
                </a:moveTo>
                <a:lnTo>
                  <a:pt x="1964" y="0"/>
                </a:lnTo>
                <a:cubicBezTo>
                  <a:pt x="879" y="0"/>
                  <a:pt x="0" y="1209"/>
                  <a:pt x="0" y="2700"/>
                </a:cubicBezTo>
                <a:lnTo>
                  <a:pt x="0" y="18900"/>
                </a:lnTo>
                <a:cubicBezTo>
                  <a:pt x="0" y="20391"/>
                  <a:pt x="879" y="21600"/>
                  <a:pt x="1964" y="21600"/>
                </a:cubicBezTo>
                <a:lnTo>
                  <a:pt x="19636" y="21600"/>
                </a:lnTo>
                <a:cubicBezTo>
                  <a:pt x="20721" y="21600"/>
                  <a:pt x="21600" y="20391"/>
                  <a:pt x="21600" y="18900"/>
                </a:cubicBezTo>
                <a:lnTo>
                  <a:pt x="21600" y="2700"/>
                </a:lnTo>
                <a:cubicBezTo>
                  <a:pt x="21600" y="1209"/>
                  <a:pt x="20721" y="0"/>
                  <a:pt x="19636" y="0"/>
                </a:cubicBezTo>
              </a:path>
            </a:pathLst>
          </a:custGeom>
          <a:solidFill>
            <a:schemeClr val="accent2"/>
          </a:solidFill>
          <a:ln w="12700">
            <a:miter lim="400000"/>
          </a:ln>
        </p:spPr>
        <p:txBody>
          <a:bodyPr lIns="38100" tIns="38100" rIns="38100" bIns="38100" rtlCol="0" anchor="ctr"/>
          <a:lstStyle/>
          <a:p>
            <a:pPr algn="ctr" defTabSz="457200" rtl="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ru-RU" noProof="0"/>
          </a:p>
        </p:txBody>
      </p:sp>
      <p:sp>
        <p:nvSpPr>
          <p:cNvPr id="20" name="Фигура 4487">
            <a:extLst>
              <a:ext uri="{FF2B5EF4-FFF2-40B4-BE49-F238E27FC236}">
                <a16:creationId xmlns:a16="http://schemas.microsoft.com/office/drawing/2014/main" id="{11D27456-C005-4109-9E74-0B692200A0B3}"/>
              </a:ext>
            </a:extLst>
          </p:cNvPr>
          <p:cNvSpPr/>
          <p:nvPr userDrawn="1"/>
        </p:nvSpPr>
        <p:spPr>
          <a:xfrm>
            <a:off x="6471716" y="4650082"/>
            <a:ext cx="233318" cy="233318"/>
          </a:xfrm>
          <a:custGeom>
            <a:avLst/>
            <a:gdLst/>
            <a:ahLst/>
            <a:cxnLst>
              <a:cxn ang="0">
                <a:pos x="wd2" y="hd2"/>
              </a:cxn>
              <a:cxn ang="5400000">
                <a:pos x="wd2" y="hd2"/>
              </a:cxn>
              <a:cxn ang="10800000">
                <a:pos x="wd2" y="hd2"/>
              </a:cxn>
              <a:cxn ang="16200000">
                <a:pos x="wd2" y="hd2"/>
              </a:cxn>
            </a:cxnLst>
            <a:rect l="0" t="0" r="r" b="b"/>
            <a:pathLst>
              <a:path w="21600" h="21600" extrusionOk="0">
                <a:moveTo>
                  <a:pt x="17850" y="17620"/>
                </a:moveTo>
                <a:cubicBezTo>
                  <a:pt x="17270" y="17122"/>
                  <a:pt x="16604" y="16682"/>
                  <a:pt x="15855" y="16324"/>
                </a:cubicBezTo>
                <a:cubicBezTo>
                  <a:pt x="15868" y="16284"/>
                  <a:pt x="15882" y="16244"/>
                  <a:pt x="15896" y="16203"/>
                </a:cubicBezTo>
                <a:cubicBezTo>
                  <a:pt x="16131" y="15456"/>
                  <a:pt x="16320" y="14656"/>
                  <a:pt x="16454" y="13811"/>
                </a:cubicBezTo>
                <a:cubicBezTo>
                  <a:pt x="16471" y="13704"/>
                  <a:pt x="16484" y="13596"/>
                  <a:pt x="16499" y="13488"/>
                </a:cubicBezTo>
                <a:cubicBezTo>
                  <a:pt x="16544" y="13166"/>
                  <a:pt x="16581" y="12839"/>
                  <a:pt x="16610" y="12507"/>
                </a:cubicBezTo>
                <a:cubicBezTo>
                  <a:pt x="16621" y="12383"/>
                  <a:pt x="16632" y="12260"/>
                  <a:pt x="16641" y="12135"/>
                </a:cubicBezTo>
                <a:cubicBezTo>
                  <a:pt x="16660" y="11858"/>
                  <a:pt x="16664" y="11574"/>
                  <a:pt x="16673" y="11291"/>
                </a:cubicBezTo>
                <a:lnTo>
                  <a:pt x="20598" y="11291"/>
                </a:lnTo>
                <a:cubicBezTo>
                  <a:pt x="20476" y="13747"/>
                  <a:pt x="19450" y="15962"/>
                  <a:pt x="17850" y="17620"/>
                </a:cubicBezTo>
                <a:moveTo>
                  <a:pt x="13714" y="20178"/>
                </a:moveTo>
                <a:cubicBezTo>
                  <a:pt x="13925" y="19957"/>
                  <a:pt x="14127" y="19710"/>
                  <a:pt x="14321" y="19444"/>
                </a:cubicBezTo>
                <a:cubicBezTo>
                  <a:pt x="14339" y="19419"/>
                  <a:pt x="14357" y="19394"/>
                  <a:pt x="14375" y="19369"/>
                </a:cubicBezTo>
                <a:cubicBezTo>
                  <a:pt x="14764" y="18822"/>
                  <a:pt x="15116" y="18192"/>
                  <a:pt x="15420" y="17488"/>
                </a:cubicBezTo>
                <a:cubicBezTo>
                  <a:pt x="15436" y="17450"/>
                  <a:pt x="15451" y="17410"/>
                  <a:pt x="15467" y="17372"/>
                </a:cubicBezTo>
                <a:cubicBezTo>
                  <a:pt x="15485" y="17329"/>
                  <a:pt x="15499" y="17282"/>
                  <a:pt x="15517" y="17239"/>
                </a:cubicBezTo>
                <a:cubicBezTo>
                  <a:pt x="16123" y="17535"/>
                  <a:pt x="16665" y="17890"/>
                  <a:pt x="17142" y="18285"/>
                </a:cubicBezTo>
                <a:cubicBezTo>
                  <a:pt x="16149" y="19129"/>
                  <a:pt x="14989" y="19782"/>
                  <a:pt x="13714" y="20178"/>
                </a:cubicBezTo>
                <a:moveTo>
                  <a:pt x="11291" y="20569"/>
                </a:moveTo>
                <a:lnTo>
                  <a:pt x="11291" y="16221"/>
                </a:lnTo>
                <a:cubicBezTo>
                  <a:pt x="12498" y="16271"/>
                  <a:pt x="13638" y="16493"/>
                  <a:pt x="14652" y="16869"/>
                </a:cubicBezTo>
                <a:cubicBezTo>
                  <a:pt x="13850" y="18909"/>
                  <a:pt x="12654" y="20298"/>
                  <a:pt x="11291" y="20569"/>
                </a:cubicBezTo>
                <a:moveTo>
                  <a:pt x="11291" y="11291"/>
                </a:moveTo>
                <a:lnTo>
                  <a:pt x="15697" y="11291"/>
                </a:lnTo>
                <a:cubicBezTo>
                  <a:pt x="15655" y="12995"/>
                  <a:pt x="15392" y="14581"/>
                  <a:pt x="14971" y="15948"/>
                </a:cubicBezTo>
                <a:cubicBezTo>
                  <a:pt x="13855" y="15534"/>
                  <a:pt x="12608" y="15291"/>
                  <a:pt x="11291" y="15240"/>
                </a:cubicBezTo>
                <a:cubicBezTo>
                  <a:pt x="11291" y="15240"/>
                  <a:pt x="11291" y="11291"/>
                  <a:pt x="11291" y="11291"/>
                </a:cubicBezTo>
                <a:close/>
                <a:moveTo>
                  <a:pt x="11291" y="6360"/>
                </a:moveTo>
                <a:cubicBezTo>
                  <a:pt x="12608" y="6309"/>
                  <a:pt x="13855" y="6066"/>
                  <a:pt x="14971" y="5652"/>
                </a:cubicBezTo>
                <a:cubicBezTo>
                  <a:pt x="15392" y="7019"/>
                  <a:pt x="15655" y="8605"/>
                  <a:pt x="15697" y="10309"/>
                </a:cubicBezTo>
                <a:lnTo>
                  <a:pt x="11291" y="10309"/>
                </a:lnTo>
                <a:cubicBezTo>
                  <a:pt x="11291" y="10309"/>
                  <a:pt x="11291" y="6360"/>
                  <a:pt x="11291" y="6360"/>
                </a:cubicBezTo>
                <a:close/>
                <a:moveTo>
                  <a:pt x="11291" y="1031"/>
                </a:moveTo>
                <a:cubicBezTo>
                  <a:pt x="12654" y="1302"/>
                  <a:pt x="13850" y="2691"/>
                  <a:pt x="14652" y="4731"/>
                </a:cubicBezTo>
                <a:cubicBezTo>
                  <a:pt x="13638" y="5107"/>
                  <a:pt x="12498" y="5329"/>
                  <a:pt x="11291" y="5379"/>
                </a:cubicBezTo>
                <a:cubicBezTo>
                  <a:pt x="11291" y="5379"/>
                  <a:pt x="11291" y="1031"/>
                  <a:pt x="11291" y="1031"/>
                </a:cubicBezTo>
                <a:close/>
                <a:moveTo>
                  <a:pt x="17142" y="3315"/>
                </a:moveTo>
                <a:cubicBezTo>
                  <a:pt x="16665" y="3711"/>
                  <a:pt x="16123" y="4065"/>
                  <a:pt x="15517" y="4361"/>
                </a:cubicBezTo>
                <a:cubicBezTo>
                  <a:pt x="15499" y="4318"/>
                  <a:pt x="15485" y="4271"/>
                  <a:pt x="15467" y="4229"/>
                </a:cubicBezTo>
                <a:cubicBezTo>
                  <a:pt x="15451" y="4190"/>
                  <a:pt x="15436" y="4151"/>
                  <a:pt x="15420" y="4112"/>
                </a:cubicBezTo>
                <a:cubicBezTo>
                  <a:pt x="15116" y="3408"/>
                  <a:pt x="14764" y="2778"/>
                  <a:pt x="14375" y="2231"/>
                </a:cubicBezTo>
                <a:cubicBezTo>
                  <a:pt x="14357" y="2206"/>
                  <a:pt x="14339" y="2181"/>
                  <a:pt x="14321" y="2156"/>
                </a:cubicBezTo>
                <a:cubicBezTo>
                  <a:pt x="14127" y="1890"/>
                  <a:pt x="13925" y="1643"/>
                  <a:pt x="13714" y="1422"/>
                </a:cubicBezTo>
                <a:cubicBezTo>
                  <a:pt x="14989" y="1818"/>
                  <a:pt x="16149" y="2471"/>
                  <a:pt x="17142" y="3315"/>
                </a:cubicBezTo>
                <a:moveTo>
                  <a:pt x="20598" y="10309"/>
                </a:moveTo>
                <a:lnTo>
                  <a:pt x="16673" y="10309"/>
                </a:lnTo>
                <a:cubicBezTo>
                  <a:pt x="16664" y="10027"/>
                  <a:pt x="16660" y="9742"/>
                  <a:pt x="16641" y="9465"/>
                </a:cubicBezTo>
                <a:cubicBezTo>
                  <a:pt x="16632" y="9340"/>
                  <a:pt x="16621" y="9217"/>
                  <a:pt x="16610" y="9093"/>
                </a:cubicBezTo>
                <a:cubicBezTo>
                  <a:pt x="16581" y="8761"/>
                  <a:pt x="16544" y="8434"/>
                  <a:pt x="16499" y="8112"/>
                </a:cubicBezTo>
                <a:cubicBezTo>
                  <a:pt x="16484" y="8005"/>
                  <a:pt x="16471" y="7896"/>
                  <a:pt x="16454" y="7789"/>
                </a:cubicBezTo>
                <a:cubicBezTo>
                  <a:pt x="16320" y="6944"/>
                  <a:pt x="16131" y="6144"/>
                  <a:pt x="15896" y="5397"/>
                </a:cubicBezTo>
                <a:cubicBezTo>
                  <a:pt x="15882" y="5357"/>
                  <a:pt x="15868" y="5317"/>
                  <a:pt x="15855" y="5276"/>
                </a:cubicBezTo>
                <a:cubicBezTo>
                  <a:pt x="16604" y="4918"/>
                  <a:pt x="17270" y="4478"/>
                  <a:pt x="17850" y="3981"/>
                </a:cubicBezTo>
                <a:cubicBezTo>
                  <a:pt x="19450" y="5638"/>
                  <a:pt x="20476" y="7853"/>
                  <a:pt x="20598" y="10309"/>
                </a:cubicBezTo>
                <a:moveTo>
                  <a:pt x="10309" y="5379"/>
                </a:moveTo>
                <a:cubicBezTo>
                  <a:pt x="9101" y="5329"/>
                  <a:pt x="7961" y="5107"/>
                  <a:pt x="6947" y="4731"/>
                </a:cubicBezTo>
                <a:cubicBezTo>
                  <a:pt x="7749" y="2691"/>
                  <a:pt x="8945" y="1302"/>
                  <a:pt x="10309" y="1031"/>
                </a:cubicBezTo>
                <a:cubicBezTo>
                  <a:pt x="10309" y="1031"/>
                  <a:pt x="10309" y="5379"/>
                  <a:pt x="10309" y="5379"/>
                </a:cubicBezTo>
                <a:close/>
                <a:moveTo>
                  <a:pt x="10309" y="10309"/>
                </a:moveTo>
                <a:lnTo>
                  <a:pt x="5903" y="10309"/>
                </a:lnTo>
                <a:cubicBezTo>
                  <a:pt x="5945" y="8605"/>
                  <a:pt x="6207" y="7019"/>
                  <a:pt x="6629" y="5652"/>
                </a:cubicBezTo>
                <a:cubicBezTo>
                  <a:pt x="7745" y="6066"/>
                  <a:pt x="8991" y="6309"/>
                  <a:pt x="10309" y="6360"/>
                </a:cubicBezTo>
                <a:cubicBezTo>
                  <a:pt x="10309" y="6360"/>
                  <a:pt x="10309" y="10309"/>
                  <a:pt x="10309" y="10309"/>
                </a:cubicBezTo>
                <a:close/>
                <a:moveTo>
                  <a:pt x="10309" y="15240"/>
                </a:moveTo>
                <a:cubicBezTo>
                  <a:pt x="8991" y="15291"/>
                  <a:pt x="7745" y="15534"/>
                  <a:pt x="6629" y="15948"/>
                </a:cubicBezTo>
                <a:cubicBezTo>
                  <a:pt x="6207" y="14581"/>
                  <a:pt x="5945" y="12995"/>
                  <a:pt x="5903" y="11291"/>
                </a:cubicBezTo>
                <a:lnTo>
                  <a:pt x="10309" y="11291"/>
                </a:lnTo>
                <a:cubicBezTo>
                  <a:pt x="10309" y="11291"/>
                  <a:pt x="10309" y="15240"/>
                  <a:pt x="10309" y="15240"/>
                </a:cubicBezTo>
                <a:close/>
                <a:moveTo>
                  <a:pt x="10309" y="20569"/>
                </a:moveTo>
                <a:cubicBezTo>
                  <a:pt x="8945" y="20298"/>
                  <a:pt x="7749" y="18909"/>
                  <a:pt x="6947" y="16869"/>
                </a:cubicBezTo>
                <a:cubicBezTo>
                  <a:pt x="7961" y="16493"/>
                  <a:pt x="9101" y="16271"/>
                  <a:pt x="10309" y="16221"/>
                </a:cubicBezTo>
                <a:cubicBezTo>
                  <a:pt x="10309" y="16221"/>
                  <a:pt x="10309" y="20569"/>
                  <a:pt x="10309" y="20569"/>
                </a:cubicBezTo>
                <a:close/>
                <a:moveTo>
                  <a:pt x="4458" y="18285"/>
                </a:moveTo>
                <a:cubicBezTo>
                  <a:pt x="4934" y="17890"/>
                  <a:pt x="5476" y="17535"/>
                  <a:pt x="6083" y="17239"/>
                </a:cubicBezTo>
                <a:cubicBezTo>
                  <a:pt x="6100" y="17282"/>
                  <a:pt x="6115" y="17329"/>
                  <a:pt x="6132" y="17372"/>
                </a:cubicBezTo>
                <a:cubicBezTo>
                  <a:pt x="6149" y="17410"/>
                  <a:pt x="6163" y="17450"/>
                  <a:pt x="6180" y="17488"/>
                </a:cubicBezTo>
                <a:cubicBezTo>
                  <a:pt x="6484" y="18192"/>
                  <a:pt x="6835" y="18822"/>
                  <a:pt x="7224" y="19369"/>
                </a:cubicBezTo>
                <a:cubicBezTo>
                  <a:pt x="7242" y="19394"/>
                  <a:pt x="7261" y="19419"/>
                  <a:pt x="7279" y="19444"/>
                </a:cubicBezTo>
                <a:cubicBezTo>
                  <a:pt x="7472" y="19710"/>
                  <a:pt x="7674" y="19957"/>
                  <a:pt x="7886" y="20178"/>
                </a:cubicBezTo>
                <a:cubicBezTo>
                  <a:pt x="6610" y="19782"/>
                  <a:pt x="5451" y="19129"/>
                  <a:pt x="4458" y="18285"/>
                </a:cubicBezTo>
                <a:moveTo>
                  <a:pt x="1002" y="11291"/>
                </a:moveTo>
                <a:lnTo>
                  <a:pt x="4927" y="11291"/>
                </a:lnTo>
                <a:cubicBezTo>
                  <a:pt x="4935" y="11574"/>
                  <a:pt x="4940" y="11858"/>
                  <a:pt x="4958" y="12135"/>
                </a:cubicBezTo>
                <a:cubicBezTo>
                  <a:pt x="4967" y="12260"/>
                  <a:pt x="4979" y="12383"/>
                  <a:pt x="4989" y="12507"/>
                </a:cubicBezTo>
                <a:cubicBezTo>
                  <a:pt x="5018" y="12839"/>
                  <a:pt x="5055" y="13166"/>
                  <a:pt x="5100" y="13488"/>
                </a:cubicBezTo>
                <a:cubicBezTo>
                  <a:pt x="5116" y="13596"/>
                  <a:pt x="5129" y="13704"/>
                  <a:pt x="5146" y="13811"/>
                </a:cubicBezTo>
                <a:cubicBezTo>
                  <a:pt x="5280" y="14656"/>
                  <a:pt x="5468" y="15456"/>
                  <a:pt x="5704" y="16203"/>
                </a:cubicBezTo>
                <a:cubicBezTo>
                  <a:pt x="5718" y="16244"/>
                  <a:pt x="5731" y="16284"/>
                  <a:pt x="5744" y="16324"/>
                </a:cubicBezTo>
                <a:cubicBezTo>
                  <a:pt x="4996" y="16682"/>
                  <a:pt x="4330" y="17122"/>
                  <a:pt x="3749" y="17620"/>
                </a:cubicBezTo>
                <a:cubicBezTo>
                  <a:pt x="2150" y="15962"/>
                  <a:pt x="1123" y="13747"/>
                  <a:pt x="1002" y="11291"/>
                </a:cubicBezTo>
                <a:moveTo>
                  <a:pt x="3749" y="3981"/>
                </a:moveTo>
                <a:cubicBezTo>
                  <a:pt x="4330" y="4478"/>
                  <a:pt x="4996" y="4918"/>
                  <a:pt x="5744" y="5276"/>
                </a:cubicBezTo>
                <a:cubicBezTo>
                  <a:pt x="5731" y="5317"/>
                  <a:pt x="5718" y="5357"/>
                  <a:pt x="5704" y="5397"/>
                </a:cubicBezTo>
                <a:cubicBezTo>
                  <a:pt x="5469" y="6144"/>
                  <a:pt x="5280" y="6944"/>
                  <a:pt x="5146" y="7789"/>
                </a:cubicBezTo>
                <a:cubicBezTo>
                  <a:pt x="5129" y="7896"/>
                  <a:pt x="5116" y="8005"/>
                  <a:pt x="5100" y="8112"/>
                </a:cubicBezTo>
                <a:cubicBezTo>
                  <a:pt x="5055" y="8434"/>
                  <a:pt x="5018" y="8761"/>
                  <a:pt x="4989" y="9093"/>
                </a:cubicBezTo>
                <a:cubicBezTo>
                  <a:pt x="4979" y="9217"/>
                  <a:pt x="4967" y="9340"/>
                  <a:pt x="4958" y="9465"/>
                </a:cubicBezTo>
                <a:cubicBezTo>
                  <a:pt x="4940" y="9742"/>
                  <a:pt x="4935" y="10027"/>
                  <a:pt x="4927" y="10309"/>
                </a:cubicBezTo>
                <a:lnTo>
                  <a:pt x="1002" y="10309"/>
                </a:lnTo>
                <a:cubicBezTo>
                  <a:pt x="1123" y="7853"/>
                  <a:pt x="2150" y="5638"/>
                  <a:pt x="3749" y="3981"/>
                </a:cubicBezTo>
                <a:moveTo>
                  <a:pt x="7886" y="1422"/>
                </a:moveTo>
                <a:cubicBezTo>
                  <a:pt x="7674" y="1643"/>
                  <a:pt x="7472" y="1890"/>
                  <a:pt x="7279" y="2156"/>
                </a:cubicBezTo>
                <a:cubicBezTo>
                  <a:pt x="7261" y="2181"/>
                  <a:pt x="7242" y="2206"/>
                  <a:pt x="7224" y="2231"/>
                </a:cubicBezTo>
                <a:cubicBezTo>
                  <a:pt x="6835" y="2778"/>
                  <a:pt x="6484" y="3408"/>
                  <a:pt x="6180" y="4112"/>
                </a:cubicBezTo>
                <a:cubicBezTo>
                  <a:pt x="6163" y="4151"/>
                  <a:pt x="6149" y="4190"/>
                  <a:pt x="6132" y="4229"/>
                </a:cubicBezTo>
                <a:cubicBezTo>
                  <a:pt x="6115" y="4271"/>
                  <a:pt x="6100" y="4318"/>
                  <a:pt x="6083" y="4361"/>
                </a:cubicBezTo>
                <a:cubicBezTo>
                  <a:pt x="5476" y="4065"/>
                  <a:pt x="4934" y="3711"/>
                  <a:pt x="4458" y="3315"/>
                </a:cubicBezTo>
                <a:cubicBezTo>
                  <a:pt x="5451" y="2471"/>
                  <a:pt x="6610" y="1818"/>
                  <a:pt x="7886" y="1422"/>
                </a:cubicBezTo>
                <a:moveTo>
                  <a:pt x="10800" y="0"/>
                </a:moveTo>
                <a:cubicBezTo>
                  <a:pt x="4835" y="0"/>
                  <a:pt x="0" y="4835"/>
                  <a:pt x="0" y="10800"/>
                </a:cubicBezTo>
                <a:cubicBezTo>
                  <a:pt x="0" y="16765"/>
                  <a:pt x="4835" y="21600"/>
                  <a:pt x="10800" y="21600"/>
                </a:cubicBezTo>
                <a:cubicBezTo>
                  <a:pt x="16764" y="21600"/>
                  <a:pt x="21600" y="16765"/>
                  <a:pt x="21600" y="10800"/>
                </a:cubicBezTo>
                <a:cubicBezTo>
                  <a:pt x="21600" y="4835"/>
                  <a:pt x="16764" y="0"/>
                  <a:pt x="10800" y="0"/>
                </a:cubicBezTo>
              </a:path>
            </a:pathLst>
          </a:custGeom>
          <a:solidFill>
            <a:schemeClr val="accent2"/>
          </a:solidFill>
          <a:ln w="12700">
            <a:miter lim="400000"/>
          </a:ln>
        </p:spPr>
        <p:txBody>
          <a:bodyPr lIns="38100" tIns="38100" rIns="38100" bIns="38100" rtlCol="0" anchor="ctr"/>
          <a:lstStyle/>
          <a:p>
            <a:pPr algn="ctr" defTabSz="457200" rtl="0">
              <a:lnSpc>
                <a:spcPct val="100000"/>
              </a:lnSpc>
              <a:defRPr sz="3000" spc="0">
                <a:solidFill>
                  <a:srgbClr val="FFFFFF"/>
                </a:solidFill>
                <a:effectLst>
                  <a:outerShdw blurRad="38100" dist="12700" dir="5400000" rotWithShape="0">
                    <a:srgbClr val="000000">
                      <a:alpha val="50000"/>
                    </a:srgbClr>
                  </a:outerShdw>
                </a:effectLst>
                <a:latin typeface="Gill Sans SemiBold"/>
                <a:ea typeface="Gill Sans SemiBold"/>
                <a:cs typeface="Gill Sans SemiBold"/>
                <a:sym typeface="Gill Sans SemiBold"/>
              </a:defRPr>
            </a:pPr>
            <a:endParaRPr lang="ru-RU" noProof="0"/>
          </a:p>
        </p:txBody>
      </p:sp>
      <p:sp>
        <p:nvSpPr>
          <p:cNvPr id="21" name="Прямоугольный треугольник 20">
            <a:extLst>
              <a:ext uri="{FF2B5EF4-FFF2-40B4-BE49-F238E27FC236}">
                <a16:creationId xmlns:a16="http://schemas.microsoft.com/office/drawing/2014/main" id="{FDDD2B84-3CB9-4567-8C91-C538E8A1C89F}"/>
              </a:ext>
            </a:extLst>
          </p:cNvPr>
          <p:cNvSpPr/>
          <p:nvPr userDrawn="1"/>
        </p:nvSpPr>
        <p:spPr>
          <a:xfrm flipV="1">
            <a:off x="0" y="-6"/>
            <a:ext cx="10625328" cy="5404110"/>
          </a:xfrm>
          <a:prstGeom prst="rtTriangl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ru-RU" noProof="0"/>
          </a:p>
        </p:txBody>
      </p:sp>
      <p:cxnSp>
        <p:nvCxnSpPr>
          <p:cNvPr id="22" name="Прямая соединительная линия 21">
            <a:extLst>
              <a:ext uri="{FF2B5EF4-FFF2-40B4-BE49-F238E27FC236}">
                <a16:creationId xmlns:a16="http://schemas.microsoft.com/office/drawing/2014/main" id="{34EF3020-1476-41B1-9FE7-B476A25C53D3}"/>
              </a:ext>
            </a:extLst>
          </p:cNvPr>
          <p:cNvCxnSpPr>
            <a:cxnSpLocks/>
          </p:cNvCxnSpPr>
          <p:nvPr userDrawn="1"/>
        </p:nvCxnSpPr>
        <p:spPr>
          <a:xfrm flipV="1">
            <a:off x="0" y="0"/>
            <a:ext cx="6030686" cy="3004456"/>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cxnSp>
        <p:nvCxnSpPr>
          <p:cNvPr id="23" name="Прямая соединительная линия 22">
            <a:extLst>
              <a:ext uri="{FF2B5EF4-FFF2-40B4-BE49-F238E27FC236}">
                <a16:creationId xmlns:a16="http://schemas.microsoft.com/office/drawing/2014/main" id="{B1B64EC3-B232-415D-8E27-EB3E24D13922}"/>
              </a:ext>
            </a:extLst>
          </p:cNvPr>
          <p:cNvCxnSpPr>
            <a:cxnSpLocks/>
          </p:cNvCxnSpPr>
          <p:nvPr userDrawn="1"/>
        </p:nvCxnSpPr>
        <p:spPr>
          <a:xfrm flipV="1">
            <a:off x="9004301" y="3924299"/>
            <a:ext cx="3187700" cy="1689100"/>
          </a:xfrm>
          <a:prstGeom prst="line">
            <a:avLst/>
          </a:prstGeom>
          <a:ln>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24" name="Прямая соединительная линия 23">
            <a:extLst>
              <a:ext uri="{FF2B5EF4-FFF2-40B4-BE49-F238E27FC236}">
                <a16:creationId xmlns:a16="http://schemas.microsoft.com/office/drawing/2014/main" id="{2261CE2F-F199-4242-AC6C-692676B81FF1}"/>
              </a:ext>
            </a:extLst>
          </p:cNvPr>
          <p:cNvCxnSpPr>
            <a:cxnSpLocks/>
          </p:cNvCxnSpPr>
          <p:nvPr userDrawn="1"/>
        </p:nvCxnSpPr>
        <p:spPr>
          <a:xfrm flipV="1">
            <a:off x="-17837" y="4700016"/>
            <a:ext cx="1919789" cy="100105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27" name="Рисунок 24">
            <a:extLst>
              <a:ext uri="{FF2B5EF4-FFF2-40B4-BE49-F238E27FC236}">
                <a16:creationId xmlns:a16="http://schemas.microsoft.com/office/drawing/2014/main" id="{89C0506D-0CA6-4583-9D04-24E7F4D16AD8}"/>
              </a:ext>
            </a:extLst>
          </p:cNvPr>
          <p:cNvSpPr>
            <a:spLocks noGrp="1"/>
          </p:cNvSpPr>
          <p:nvPr>
            <p:ph type="pic" sz="quarter" idx="13"/>
          </p:nvPr>
        </p:nvSpPr>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p:spPr>
        <p:txBody>
          <a:bodyPr wrap="square" rtlCol="0" anchor="ctr">
            <a:noAutofit/>
          </a:bodyPr>
          <a:lstStyle>
            <a:lvl1pPr marL="0" indent="0" algn="ctr">
              <a:buNone/>
              <a:defRPr>
                <a:solidFill>
                  <a:schemeClr val="tx1"/>
                </a:solidFill>
              </a:defRPr>
            </a:lvl1pPr>
          </a:lstStyle>
          <a:p>
            <a:pPr rtl="0"/>
            <a:r>
              <a:rPr lang="ru-RU" noProof="0"/>
              <a:t>Вставка рисунка</a:t>
            </a:r>
          </a:p>
        </p:txBody>
      </p:sp>
      <p:sp>
        <p:nvSpPr>
          <p:cNvPr id="2" name="Заголовок 1" title="Название">
            <a:extLst>
              <a:ext uri="{FF2B5EF4-FFF2-40B4-BE49-F238E27FC236}">
                <a16:creationId xmlns:a16="http://schemas.microsoft.com/office/drawing/2014/main" id="{A648E0EA-49ED-4F2D-A107-8FCE6301FC88}"/>
              </a:ext>
            </a:extLst>
          </p:cNvPr>
          <p:cNvSpPr>
            <a:spLocks noGrp="1"/>
          </p:cNvSpPr>
          <p:nvPr>
            <p:ph type="ctrTitle" hasCustomPrompt="1"/>
          </p:nvPr>
        </p:nvSpPr>
        <p:spPr>
          <a:xfrm>
            <a:off x="6375721" y="1821022"/>
            <a:ext cx="4853573" cy="1616252"/>
          </a:xfrm>
          <a:prstGeom prst="rect">
            <a:avLst/>
          </a:prstGeom>
        </p:spPr>
        <p:txBody>
          <a:bodyPr rtlCol="0" anchor="b">
            <a:normAutofit/>
          </a:bodyPr>
          <a:lstStyle>
            <a:lvl1pPr algn="l">
              <a:defRPr sz="4300" b="1">
                <a:solidFill>
                  <a:schemeClr val="accent1"/>
                </a:solidFill>
              </a:defRPr>
            </a:lvl1pPr>
          </a:lstStyle>
          <a:p>
            <a:pPr rtl="0"/>
            <a:r>
              <a:rPr lang="ru-RU" noProof="0" dirty="0"/>
              <a:t>Щелкните, чтобы изменить стиль образца заголовка</a:t>
            </a:r>
          </a:p>
        </p:txBody>
      </p:sp>
    </p:spTree>
    <p:extLst>
      <p:ext uri="{BB962C8B-B14F-4D97-AF65-F5344CB8AC3E}">
        <p14:creationId xmlns:p14="http://schemas.microsoft.com/office/powerpoint/2010/main" val="3839051282"/>
      </p:ext>
    </p:extLst>
  </p:cSld>
  <p:clrMapOvr>
    <a:masterClrMapping/>
  </p:clrMapOvr>
  <p:extLst>
    <p:ext uri="{DCECCB84-F9BA-43D5-87BE-67443E8EF086}">
      <p15:sldGuideLst xmlns:p15="http://schemas.microsoft.com/office/powerpoint/2012/main">
        <p15:guide id="1" orient="horz" pos="2160">
          <p15:clr>
            <a:srgbClr val="FBAE40"/>
          </p15:clr>
        </p15:guide>
        <p15:guide id="2" pos="7537">
          <p15:clr>
            <a:srgbClr val="FBAE40"/>
          </p15:clr>
        </p15:guide>
        <p15:guide id="3" pos="138">
          <p15:clr>
            <a:srgbClr val="FBAE40"/>
          </p15:clr>
        </p15:guide>
        <p15:guide id="4" orient="horz" pos="4178">
          <p15:clr>
            <a:srgbClr val="FBAE40"/>
          </p15:clr>
        </p15:guide>
        <p15:guide id="5" orient="horz" pos="142">
          <p15:clr>
            <a:srgbClr val="FBAE40"/>
          </p15:clr>
        </p15:guide>
        <p15:guide id="6" pos="2457">
          <p15:clr>
            <a:srgbClr val="FBAE40"/>
          </p15:clr>
        </p15:guide>
        <p15:guide id="7" pos="438">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Нижний колонтитул 4">
            <a:extLst>
              <a:ext uri="{FF2B5EF4-FFF2-40B4-BE49-F238E27FC236}">
                <a16:creationId xmlns:a16="http://schemas.microsoft.com/office/drawing/2014/main" id="{BDB16155-303B-403D-8B49-D4CEE47D6863}"/>
              </a:ext>
            </a:extLst>
          </p:cNvPr>
          <p:cNvSpPr>
            <a:spLocks noGrp="1"/>
          </p:cNvSpPr>
          <p:nvPr>
            <p:ph type="ftr" sz="quarter" idx="3"/>
          </p:nvPr>
        </p:nvSpPr>
        <p:spPr>
          <a:xfrm>
            <a:off x="338530" y="6356350"/>
            <a:ext cx="4114800" cy="365125"/>
          </a:xfrm>
          <a:prstGeom prst="rect">
            <a:avLst/>
          </a:prstGeom>
        </p:spPr>
        <p:txBody>
          <a:bodyPr vert="horz" lIns="91440" tIns="45720" rIns="91440" bIns="45720" rtlCol="0" anchor="ctr"/>
          <a:lstStyle>
            <a:lvl1pPr algn="l">
              <a:defRPr sz="1200">
                <a:solidFill>
                  <a:schemeClr val="bg2"/>
                </a:solidFill>
              </a:defRPr>
            </a:lvl1pPr>
          </a:lstStyle>
          <a:p>
            <a:pPr rtl="0"/>
            <a:r>
              <a:rPr lang="ru-RU" noProof="0"/>
              <a:t>Добавить нижний колонтитул</a:t>
            </a:r>
          </a:p>
        </p:txBody>
      </p:sp>
      <p:sp>
        <p:nvSpPr>
          <p:cNvPr id="6" name="Номер слайда 5">
            <a:extLst>
              <a:ext uri="{FF2B5EF4-FFF2-40B4-BE49-F238E27FC236}">
                <a16:creationId xmlns:a16="http://schemas.microsoft.com/office/drawing/2014/main" id="{6B915EF5-4ABE-4759-AC09-679CD6083A55}"/>
              </a:ext>
            </a:extLst>
          </p:cNvPr>
          <p:cNvSpPr>
            <a:spLocks noGrp="1"/>
          </p:cNvSpPr>
          <p:nvPr>
            <p:ph type="sldNum" sz="quarter" idx="4"/>
          </p:nvPr>
        </p:nvSpPr>
        <p:spPr>
          <a:xfrm>
            <a:off x="11146971" y="6356350"/>
            <a:ext cx="740227" cy="365125"/>
          </a:xfrm>
          <a:prstGeom prst="rect">
            <a:avLst/>
          </a:prstGeom>
        </p:spPr>
        <p:txBody>
          <a:bodyPr vert="horz" lIns="91440" tIns="45720" rIns="91440" bIns="45720" rtlCol="0" anchor="ctr"/>
          <a:lstStyle>
            <a:lvl1pPr algn="r">
              <a:defRPr sz="1200">
                <a:solidFill>
                  <a:schemeClr val="bg2"/>
                </a:solidFill>
              </a:defRPr>
            </a:lvl1pPr>
          </a:lstStyle>
          <a:p>
            <a:pPr rtl="0"/>
            <a:fld id="{8699F50C-BE38-4BD0-BA84-9B090E1F2B9B}" type="slidenum">
              <a:rPr lang="ru-RU" noProof="0" smtClean="0"/>
              <a:pPr/>
              <a:t>‹#›</a:t>
            </a:fld>
            <a:endParaRPr lang="ru-RU" noProof="0"/>
          </a:p>
        </p:txBody>
      </p:sp>
      <p:sp>
        <p:nvSpPr>
          <p:cNvPr id="9" name="Заголовок 8">
            <a:extLst>
              <a:ext uri="{FF2B5EF4-FFF2-40B4-BE49-F238E27FC236}">
                <a16:creationId xmlns:a16="http://schemas.microsoft.com/office/drawing/2014/main" id="{AA2D2B61-D240-024D-AD60-4162EF1528B9}"/>
              </a:ext>
            </a:extLst>
          </p:cNvPr>
          <p:cNvSpPr>
            <a:spLocks noGrp="1"/>
          </p:cNvSpPr>
          <p:nvPr>
            <p:ph type="title"/>
          </p:nvPr>
        </p:nvSpPr>
        <p:spPr>
          <a:xfrm>
            <a:off x="518678" y="209029"/>
            <a:ext cx="10835122" cy="1147968"/>
          </a:xfrm>
          <a:prstGeom prst="rect">
            <a:avLst/>
          </a:prstGeom>
        </p:spPr>
        <p:txBody>
          <a:bodyPr vert="horz" lIns="91440" tIns="45720" rIns="91440" bIns="0" rtlCol="0" anchor="b">
            <a:normAutofit/>
          </a:bodyPr>
          <a:lstStyle/>
          <a:p>
            <a:pPr rtl="0"/>
            <a:r>
              <a:rPr lang="ru-RU" noProof="0"/>
              <a:t>Образец заголовка</a:t>
            </a:r>
          </a:p>
        </p:txBody>
      </p:sp>
    </p:spTree>
    <p:extLst>
      <p:ext uri="{BB962C8B-B14F-4D97-AF65-F5344CB8AC3E}">
        <p14:creationId xmlns:p14="http://schemas.microsoft.com/office/powerpoint/2010/main" val="1564885083"/>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85" r:id="rId3"/>
    <p:sldLayoutId id="2147483706" r:id="rId4"/>
    <p:sldLayoutId id="2147483708" r:id="rId5"/>
    <p:sldLayoutId id="2147483704" r:id="rId6"/>
    <p:sldLayoutId id="2147483689" r:id="rId7"/>
    <p:sldLayoutId id="2147483668" r:id="rId8"/>
    <p:sldLayoutId id="2147483707" r:id="rId9"/>
    <p:sldLayoutId id="2147483710" r:id="rId10"/>
    <p:sldLayoutId id="2147483711" r:id="rId11"/>
    <p:sldLayoutId id="2147483712" r:id="rId12"/>
    <p:sldLayoutId id="2147483713" r:id="rId13"/>
    <p:sldLayoutId id="2147483714" r:id="rId14"/>
    <p:sldLayoutId id="2147483715" r:id="rId15"/>
    <p:sldLayoutId id="2147483716" r:id="rId16"/>
    <p:sldLayoutId id="2147483692" r:id="rId17"/>
    <p:sldLayoutId id="2147483697" r:id="rId18"/>
    <p:sldLayoutId id="2147483674" r:id="rId19"/>
  </p:sldLayoutIdLst>
  <p:hf hdr="0"/>
  <p:txStyles>
    <p:title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pedsovet.su/publ/72-1-0-4305" TargetMode="External"/><Relationship Id="rId2" Type="http://schemas.openxmlformats.org/officeDocument/2006/relationships/hyperlink" Target="https://family3.ru/articles/pravila-konstruktivnogo-dialoga-s-rebenkom" TargetMode="External"/><Relationship Id="rId1" Type="http://schemas.openxmlformats.org/officeDocument/2006/relationships/slideLayout" Target="../slideLayouts/slideLayout6.xml"/><Relationship Id="rId4" Type="http://schemas.openxmlformats.org/officeDocument/2006/relationships/hyperlink" Target="https://paidagogos.com/konstruktivnoe-obshhenie-pedagoga-s-uch.html" TargetMode="External"/></Relationships>
</file>

<file path=ppt/slides/_rels/slide17.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D638ACE-163E-40EB-A458-E794C67EA2A6}"/>
              </a:ext>
            </a:extLst>
          </p:cNvPr>
          <p:cNvSpPr>
            <a:spLocks noGrp="1"/>
          </p:cNvSpPr>
          <p:nvPr>
            <p:ph type="ctrTitle"/>
          </p:nvPr>
        </p:nvSpPr>
        <p:spPr/>
        <p:txBody>
          <a:bodyPr rtlCol="0">
            <a:normAutofit fontScale="90000"/>
          </a:bodyPr>
          <a:lstStyle/>
          <a:p>
            <a:r>
              <a:rPr lang="ru-RU" dirty="0"/>
              <a:t>Правила конструктивного диалога учителя со «сложными» детьми</a:t>
            </a:r>
          </a:p>
        </p:txBody>
      </p:sp>
      <p:sp>
        <p:nvSpPr>
          <p:cNvPr id="3" name="Подзаголовок 2">
            <a:extLst>
              <a:ext uri="{FF2B5EF4-FFF2-40B4-BE49-F238E27FC236}">
                <a16:creationId xmlns:a16="http://schemas.microsoft.com/office/drawing/2014/main" id="{5C9205DF-8F5E-49F7-B00E-6F58293F5130}"/>
              </a:ext>
            </a:extLst>
          </p:cNvPr>
          <p:cNvSpPr>
            <a:spLocks noGrp="1"/>
          </p:cNvSpPr>
          <p:nvPr>
            <p:ph type="subTitle" idx="1"/>
          </p:nvPr>
        </p:nvSpPr>
        <p:spPr>
          <a:xfrm>
            <a:off x="6375214" y="3906038"/>
            <a:ext cx="4854339" cy="1257574"/>
          </a:xfrm>
        </p:spPr>
        <p:txBody>
          <a:bodyPr rtlCol="0"/>
          <a:lstStyle/>
          <a:p>
            <a:pPr marL="342900" indent="-342900" rtl="0">
              <a:buFont typeface="Arial" panose="020B0604020202020204" pitchFamily="34" charset="0"/>
              <a:buChar char="•"/>
            </a:pPr>
            <a:r>
              <a:rPr lang="ru-RU" dirty="0"/>
              <a:t>Доверие</a:t>
            </a:r>
          </a:p>
          <a:p>
            <a:pPr marL="342900" indent="-342900" rtl="0">
              <a:buFont typeface="Arial" panose="020B0604020202020204" pitchFamily="34" charset="0"/>
              <a:buChar char="•"/>
            </a:pPr>
            <a:r>
              <a:rPr lang="ru-RU" dirty="0"/>
              <a:t>Уважение</a:t>
            </a:r>
          </a:p>
          <a:p>
            <a:pPr marL="342900" indent="-342900" rtl="0">
              <a:buFont typeface="Arial" panose="020B0604020202020204" pitchFamily="34" charset="0"/>
              <a:buChar char="•"/>
            </a:pPr>
            <a:r>
              <a:rPr lang="ru-RU" dirty="0"/>
              <a:t>Сотрудничество</a:t>
            </a:r>
          </a:p>
        </p:txBody>
      </p:sp>
      <p:pic>
        <p:nvPicPr>
          <p:cNvPr id="26" name="Рисунок 25" descr="Изображение выглядит как человек, держит, стоит, смотрит&#10;&#10;Автоматически созданное описание">
            <a:extLst>
              <a:ext uri="{FF2B5EF4-FFF2-40B4-BE49-F238E27FC236}">
                <a16:creationId xmlns:a16="http://schemas.microsoft.com/office/drawing/2014/main" id="{9C896924-5143-4D48-B9EB-1732F250CBD4}"/>
              </a:ext>
            </a:extLst>
          </p:cNvPr>
          <p:cNvPicPr>
            <a:picLocks noGrp="1" noChangeAspect="1"/>
          </p:cNvPicPr>
          <p:nvPr>
            <p:ph type="pic" sz="quarter" idx="13"/>
          </p:nvPr>
        </p:nvPicPr>
        <p:blipFill>
          <a:blip r:embed="rId3"/>
          <a:srcRect l="21289" r="21289"/>
          <a:stretch>
            <a:fillRect/>
          </a:stretch>
        </p:blipFill>
        <p:spPr/>
      </p:pic>
    </p:spTree>
    <p:extLst>
      <p:ext uri="{BB962C8B-B14F-4D97-AF65-F5344CB8AC3E}">
        <p14:creationId xmlns:p14="http://schemas.microsoft.com/office/powerpoint/2010/main" val="398069978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486DFC80-7810-4B72-9726-4F4C514E19CC}"/>
              </a:ext>
            </a:extLst>
          </p:cNvPr>
          <p:cNvSpPr>
            <a:spLocks noGrp="1"/>
          </p:cNvSpPr>
          <p:nvPr>
            <p:ph type="sldNum" sz="quarter" idx="18"/>
          </p:nvPr>
        </p:nvSpPr>
        <p:spPr/>
        <p:txBody>
          <a:bodyPr/>
          <a:lstStyle/>
          <a:p>
            <a:pPr rtl="0"/>
            <a:fld id="{8699F50C-BE38-4BD0-BA84-9B090E1F2B9B}" type="slidenum">
              <a:rPr lang="ru-RU" noProof="0" smtClean="0"/>
              <a:t>10</a:t>
            </a:fld>
            <a:endParaRPr lang="ru-RU" noProof="0"/>
          </a:p>
        </p:txBody>
      </p:sp>
      <p:sp>
        <p:nvSpPr>
          <p:cNvPr id="6" name="Текст 5">
            <a:extLst>
              <a:ext uri="{FF2B5EF4-FFF2-40B4-BE49-F238E27FC236}">
                <a16:creationId xmlns:a16="http://schemas.microsoft.com/office/drawing/2014/main" id="{D2B6DCEB-CD35-4953-9C38-CFC30C761810}"/>
              </a:ext>
            </a:extLst>
          </p:cNvPr>
          <p:cNvSpPr>
            <a:spLocks noGrp="1"/>
          </p:cNvSpPr>
          <p:nvPr>
            <p:ph type="body" sz="quarter" idx="19"/>
          </p:nvPr>
        </p:nvSpPr>
        <p:spPr>
          <a:xfrm>
            <a:off x="531814" y="1488930"/>
            <a:ext cx="10785544" cy="1347035"/>
          </a:xfrm>
        </p:spPr>
        <p:txBody>
          <a:bodyPr/>
          <a:lstStyle/>
          <a:p>
            <a:pPr marL="342900" indent="-342900">
              <a:buFont typeface="Wingdings" panose="05000000000000000000" pitchFamily="2" charset="2"/>
              <a:buChar char="Ø"/>
            </a:pPr>
            <a:r>
              <a:rPr lang="ru-RU" sz="3000" b="1" dirty="0">
                <a:solidFill>
                  <a:schemeClr val="accent6">
                    <a:lumMod val="75000"/>
                  </a:schemeClr>
                </a:solidFill>
              </a:rPr>
              <a:t>Внутриличностный или межличностный конфликт. У ребенка сложная семейная ситуация или проблемы в отношениях с одноклассниками.</a:t>
            </a:r>
          </a:p>
        </p:txBody>
      </p:sp>
      <p:sp>
        <p:nvSpPr>
          <p:cNvPr id="8" name="Заголовок 13">
            <a:extLst>
              <a:ext uri="{FF2B5EF4-FFF2-40B4-BE49-F238E27FC236}">
                <a16:creationId xmlns:a16="http://schemas.microsoft.com/office/drawing/2014/main" id="{06518EF0-E26F-4659-8FB1-8C43578E3F59}"/>
              </a:ext>
            </a:extLst>
          </p:cNvPr>
          <p:cNvSpPr txBox="1">
            <a:spLocks/>
          </p:cNvSpPr>
          <p:nvPr/>
        </p:nvSpPr>
        <p:spPr>
          <a:xfrm>
            <a:off x="518678" y="315052"/>
            <a:ext cx="8638574" cy="1147969"/>
          </a:xfrm>
          <a:prstGeom prst="rect">
            <a:avLst/>
          </a:prstGeom>
        </p:spPr>
        <p:txBody>
          <a:bodyPr vert="horz" lIns="91440" tIns="45720" rIns="91440" bIns="0" rtlCol="0" anchor="b">
            <a:normAutofit fontScale="97500"/>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r>
              <a:rPr lang="ru-RU" b="0" dirty="0"/>
              <a:t>Помощь в зависимости от причины</a:t>
            </a:r>
          </a:p>
        </p:txBody>
      </p:sp>
      <p:sp>
        <p:nvSpPr>
          <p:cNvPr id="5" name="Прямоугольник 4">
            <a:extLst>
              <a:ext uri="{FF2B5EF4-FFF2-40B4-BE49-F238E27FC236}">
                <a16:creationId xmlns:a16="http://schemas.microsoft.com/office/drawing/2014/main" id="{F2307300-FCF2-4C95-A1A4-4F5B43B2A416}"/>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Изображение выглядит как человек, внутренний, мужчина, сидит&#10;&#10;Автоматически созданное описание">
            <a:extLst>
              <a:ext uri="{FF2B5EF4-FFF2-40B4-BE49-F238E27FC236}">
                <a16:creationId xmlns:a16="http://schemas.microsoft.com/office/drawing/2014/main" id="{A34827A6-C15C-46B7-853B-E7FF815A50E5}"/>
              </a:ext>
            </a:extLst>
          </p:cNvPr>
          <p:cNvPicPr>
            <a:picLocks noChangeAspect="1"/>
          </p:cNvPicPr>
          <p:nvPr/>
        </p:nvPicPr>
        <p:blipFill>
          <a:blip r:embed="rId2"/>
          <a:stretch>
            <a:fillRect/>
          </a:stretch>
        </p:blipFill>
        <p:spPr>
          <a:xfrm>
            <a:off x="7818782" y="2440608"/>
            <a:ext cx="4386470" cy="4417392"/>
          </a:xfrm>
          <a:prstGeom prst="rect">
            <a:avLst/>
          </a:prstGeom>
        </p:spPr>
      </p:pic>
      <p:sp>
        <p:nvSpPr>
          <p:cNvPr id="7" name="Прямоугольник 6">
            <a:extLst>
              <a:ext uri="{FF2B5EF4-FFF2-40B4-BE49-F238E27FC236}">
                <a16:creationId xmlns:a16="http://schemas.microsoft.com/office/drawing/2014/main" id="{A102FBCE-4598-42EB-83D8-205938E6AD87}"/>
              </a:ext>
            </a:extLst>
          </p:cNvPr>
          <p:cNvSpPr/>
          <p:nvPr/>
        </p:nvSpPr>
        <p:spPr>
          <a:xfrm>
            <a:off x="848139" y="2981234"/>
            <a:ext cx="6096000" cy="2862322"/>
          </a:xfrm>
          <a:prstGeom prst="rect">
            <a:avLst/>
          </a:prstGeom>
        </p:spPr>
        <p:txBody>
          <a:bodyPr>
            <a:spAutoFit/>
          </a:bodyPr>
          <a:lstStyle/>
          <a:p>
            <a:pPr>
              <a:lnSpc>
                <a:spcPct val="100000"/>
              </a:lnSpc>
            </a:pPr>
            <a:r>
              <a:rPr lang="ru-RU" dirty="0"/>
              <a:t>В этой ситуации можно проявить сочувствие ученику, поддержать («тебе, должно быть, непросто в такой ситуации», «мне жаль, что с тобой это произошло»). Полезно рассказать историю о человеке, у которого тоже была похожая проблема, и он с ней со временем справился. В таких ситуациях можно направить ребенка к психологу. </a:t>
            </a:r>
          </a:p>
          <a:p>
            <a:pPr>
              <a:lnSpc>
                <a:spcPct val="100000"/>
              </a:lnSpc>
            </a:pPr>
            <a:r>
              <a:rPr lang="ru-RU" dirty="0"/>
              <a:t>Если присутствует проблема в отношениях между одноклассниками, проводится социометрия и организуются тренинговые занятия.</a:t>
            </a:r>
          </a:p>
        </p:txBody>
      </p:sp>
    </p:spTree>
    <p:extLst>
      <p:ext uri="{BB962C8B-B14F-4D97-AF65-F5344CB8AC3E}">
        <p14:creationId xmlns:p14="http://schemas.microsoft.com/office/powerpoint/2010/main" val="92019941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Content Placeholder 1">
            <a:extLst>
              <a:ext uri="{FF2B5EF4-FFF2-40B4-BE49-F238E27FC236}">
                <a16:creationId xmlns:a16="http://schemas.microsoft.com/office/drawing/2014/main" id="{6D56AD5B-EFF2-4CDF-AB16-82E39ED28145}"/>
              </a:ext>
            </a:extLst>
          </p:cNvPr>
          <p:cNvSpPr>
            <a:spLocks noGrp="1"/>
          </p:cNvSpPr>
          <p:nvPr>
            <p:ph idx="1"/>
          </p:nvPr>
        </p:nvSpPr>
        <p:spPr>
          <a:xfrm>
            <a:off x="531378" y="2073881"/>
            <a:ext cx="7149582" cy="4439461"/>
          </a:xfrm>
        </p:spPr>
        <p:txBody>
          <a:bodyPr>
            <a:normAutofit fontScale="92500" lnSpcReduction="10000"/>
          </a:bodyPr>
          <a:lstStyle/>
          <a:p>
            <a:pPr marL="342900" indent="-342900">
              <a:buFont typeface="Wingdings" panose="05000000000000000000" pitchFamily="2" charset="2"/>
              <a:buChar char="Ø"/>
            </a:pPr>
            <a:r>
              <a:rPr lang="ru-RU" sz="3200" b="1" dirty="0">
                <a:solidFill>
                  <a:schemeClr val="accent6">
                    <a:lumMod val="75000"/>
                  </a:schemeClr>
                </a:solidFill>
              </a:rPr>
              <a:t>Социальная и педагогическая запущенность.</a:t>
            </a:r>
          </a:p>
          <a:p>
            <a:pPr marL="0" indent="0">
              <a:lnSpc>
                <a:spcPct val="100000"/>
              </a:lnSpc>
              <a:buNone/>
            </a:pPr>
            <a:r>
              <a:rPr lang="ru-RU" sz="2200" dirty="0"/>
              <a:t>Если родители не идут на контакт и в ситуацию не вмешивается служба опеки, ученика можно направить в кружки дополнительного образования в школе или в другие организации дополнительного образования. Харизматичный руководитель кружка в неформальной обстановке может эффективно воздействовать на поведение подростка и его ценности.</a:t>
            </a:r>
          </a:p>
          <a:p>
            <a:pPr marL="0" indent="0">
              <a:lnSpc>
                <a:spcPct val="100000"/>
              </a:lnSpc>
              <a:buNone/>
            </a:pPr>
            <a:r>
              <a:rPr lang="ru-RU" sz="2200" dirty="0"/>
              <a:t>С такими учениками полезно установить личный контакт: пригласить к участию в проекте, оставить на беседу после урока, отметить положительные качества. Тогда им будет важно сохранить хорошее отношение учителя.</a:t>
            </a:r>
            <a:endParaRPr lang="en-US" sz="2200" dirty="0"/>
          </a:p>
        </p:txBody>
      </p:sp>
      <p:sp>
        <p:nvSpPr>
          <p:cNvPr id="17" name="Title 3">
            <a:extLst>
              <a:ext uri="{FF2B5EF4-FFF2-40B4-BE49-F238E27FC236}">
                <a16:creationId xmlns:a16="http://schemas.microsoft.com/office/drawing/2014/main" id="{32B93A22-8A94-439D-9A5B-43C0C747ABFC}"/>
              </a:ext>
            </a:extLst>
          </p:cNvPr>
          <p:cNvSpPr>
            <a:spLocks noGrp="1"/>
          </p:cNvSpPr>
          <p:nvPr>
            <p:ph type="title"/>
          </p:nvPr>
        </p:nvSpPr>
        <p:spPr>
          <a:xfrm>
            <a:off x="531377" y="731703"/>
            <a:ext cx="8387540" cy="1215566"/>
          </a:xfrm>
        </p:spPr>
        <p:txBody>
          <a:bodyPr>
            <a:normAutofit fontScale="90000"/>
          </a:bodyPr>
          <a:lstStyle/>
          <a:p>
            <a:r>
              <a:rPr lang="ru-RU" b="0" dirty="0"/>
              <a:t>Помощь в зависимости от причины</a:t>
            </a:r>
            <a:endParaRPr lang="en-US" dirty="0"/>
          </a:p>
        </p:txBody>
      </p:sp>
      <p:pic>
        <p:nvPicPr>
          <p:cNvPr id="8" name="Рисунок 7" descr="Изображение выглядит как здание, кирпич, человек, одежда&#10;&#10;Автоматически созданное описание">
            <a:extLst>
              <a:ext uri="{FF2B5EF4-FFF2-40B4-BE49-F238E27FC236}">
                <a16:creationId xmlns:a16="http://schemas.microsoft.com/office/drawing/2014/main" id="{1C51AE63-44D3-4ED4-A5E4-35A64A8FE130}"/>
              </a:ext>
            </a:extLst>
          </p:cNvPr>
          <p:cNvPicPr>
            <a:picLocks noChangeAspect="1"/>
          </p:cNvPicPr>
          <p:nvPr/>
        </p:nvPicPr>
        <p:blipFill rotWithShape="1">
          <a:blip r:embed="rId2"/>
          <a:srcRect l="16006" r="38255" b="-1"/>
          <a:stretch/>
        </p:blipFill>
        <p:spPr>
          <a:xfrm>
            <a:off x="6604000" y="10"/>
            <a:ext cx="5588000" cy="6872239"/>
          </a:xfrm>
          <a:custGeom>
            <a:avLst/>
            <a:gdLst>
              <a:gd name="connsiteX0" fmla="*/ 3876237 w 5588000"/>
              <a:gd name="connsiteY0" fmla="*/ 5431883 h 6872249"/>
              <a:gd name="connsiteX1" fmla="*/ 4953000 w 5588000"/>
              <a:gd name="connsiteY1" fmla="*/ 5431883 h 6872249"/>
              <a:gd name="connsiteX2" fmla="*/ 3769163 w 5588000"/>
              <a:gd name="connsiteY2" fmla="*/ 6872249 h 6872249"/>
              <a:gd name="connsiteX3" fmla="*/ 2692400 w 5588000"/>
              <a:gd name="connsiteY3" fmla="*/ 6872249 h 6872249"/>
              <a:gd name="connsiteX4" fmla="*/ 2479230 w 5588000"/>
              <a:gd name="connsiteY4" fmla="*/ 2870200 h 6872249"/>
              <a:gd name="connsiteX5" fmla="*/ 3175000 w 5588000"/>
              <a:gd name="connsiteY5" fmla="*/ 2870200 h 6872249"/>
              <a:gd name="connsiteX6" fmla="*/ 1965770 w 5588000"/>
              <a:gd name="connsiteY6" fmla="*/ 4310566 h 6872249"/>
              <a:gd name="connsiteX7" fmla="*/ 1270000 w 5588000"/>
              <a:gd name="connsiteY7" fmla="*/ 4310566 h 6872249"/>
              <a:gd name="connsiteX8" fmla="*/ 5575300 w 5588000"/>
              <a:gd name="connsiteY8" fmla="*/ 139700 h 6872249"/>
              <a:gd name="connsiteX9" fmla="*/ 5575300 w 5588000"/>
              <a:gd name="connsiteY9" fmla="*/ 3238583 h 6872249"/>
              <a:gd name="connsiteX10" fmla="*/ 2571663 w 5588000"/>
              <a:gd name="connsiteY10" fmla="*/ 6858000 h 6872249"/>
              <a:gd name="connsiteX11" fmla="*/ 0 w 5588000"/>
              <a:gd name="connsiteY11" fmla="*/ 6858000 h 6872249"/>
              <a:gd name="connsiteX12" fmla="*/ 4256761 w 5588000"/>
              <a:gd name="connsiteY12" fmla="*/ 0 h 6872249"/>
              <a:gd name="connsiteX13" fmla="*/ 5588000 w 5588000"/>
              <a:gd name="connsiteY13" fmla="*/ 0 h 6872249"/>
              <a:gd name="connsiteX14" fmla="*/ 3274339 w 5588000"/>
              <a:gd name="connsiteY14" fmla="*/ 2755900 h 6872249"/>
              <a:gd name="connsiteX15" fmla="*/ 1943100 w 5588000"/>
              <a:gd name="connsiteY15" fmla="*/ 2755900 h 6872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588000" h="6872249">
                <a:moveTo>
                  <a:pt x="3876237" y="5431883"/>
                </a:moveTo>
                <a:lnTo>
                  <a:pt x="4953000" y="5431883"/>
                </a:lnTo>
                <a:lnTo>
                  <a:pt x="3769163" y="6872249"/>
                </a:lnTo>
                <a:lnTo>
                  <a:pt x="2692400" y="6872249"/>
                </a:lnTo>
                <a:close/>
                <a:moveTo>
                  <a:pt x="2479230" y="2870200"/>
                </a:moveTo>
                <a:lnTo>
                  <a:pt x="3175000" y="2870200"/>
                </a:lnTo>
                <a:lnTo>
                  <a:pt x="1965770" y="4310566"/>
                </a:lnTo>
                <a:lnTo>
                  <a:pt x="1270000" y="4310566"/>
                </a:lnTo>
                <a:close/>
                <a:moveTo>
                  <a:pt x="5575300" y="139700"/>
                </a:moveTo>
                <a:lnTo>
                  <a:pt x="5575300" y="3238583"/>
                </a:lnTo>
                <a:lnTo>
                  <a:pt x="2571663" y="6858000"/>
                </a:lnTo>
                <a:lnTo>
                  <a:pt x="0" y="6858000"/>
                </a:lnTo>
                <a:close/>
                <a:moveTo>
                  <a:pt x="4256761" y="0"/>
                </a:moveTo>
                <a:lnTo>
                  <a:pt x="5588000" y="0"/>
                </a:lnTo>
                <a:lnTo>
                  <a:pt x="3274339" y="2755900"/>
                </a:lnTo>
                <a:lnTo>
                  <a:pt x="1943100" y="2755900"/>
                </a:lnTo>
                <a:close/>
              </a:path>
            </a:pathLst>
          </a:custGeom>
          <a:noFill/>
        </p:spPr>
      </p:pic>
      <p:sp>
        <p:nvSpPr>
          <p:cNvPr id="7" name="Номер слайда 6">
            <a:extLst>
              <a:ext uri="{FF2B5EF4-FFF2-40B4-BE49-F238E27FC236}">
                <a16:creationId xmlns:a16="http://schemas.microsoft.com/office/drawing/2014/main" id="{D66B2412-5317-411C-B7B0-2ECC4A164DED}"/>
              </a:ext>
            </a:extLst>
          </p:cNvPr>
          <p:cNvSpPr>
            <a:spLocks noGrp="1"/>
          </p:cNvSpPr>
          <p:nvPr>
            <p:ph type="sldNum" sz="quarter" idx="15"/>
          </p:nvPr>
        </p:nvSpPr>
        <p:spPr>
          <a:xfrm>
            <a:off x="11146971" y="6356350"/>
            <a:ext cx="740227" cy="365125"/>
          </a:xfrm>
        </p:spPr>
        <p:txBody>
          <a:bodyPr anchor="ctr">
            <a:normAutofit/>
          </a:bodyPr>
          <a:lstStyle/>
          <a:p>
            <a:pPr rtl="0">
              <a:spcAft>
                <a:spcPts val="600"/>
              </a:spcAft>
            </a:pPr>
            <a:fld id="{8699F50C-BE38-4BD0-BA84-9B090E1F2B9B}" type="slidenum">
              <a:rPr lang="ru-RU" noProof="0" smtClean="0"/>
              <a:pPr rtl="0">
                <a:spcAft>
                  <a:spcPts val="600"/>
                </a:spcAft>
              </a:pPr>
              <a:t>11</a:t>
            </a:fld>
            <a:endParaRPr lang="ru-RU" noProof="0"/>
          </a:p>
        </p:txBody>
      </p:sp>
    </p:spTree>
    <p:extLst>
      <p:ext uri="{BB962C8B-B14F-4D97-AF65-F5344CB8AC3E}">
        <p14:creationId xmlns:p14="http://schemas.microsoft.com/office/powerpoint/2010/main" val="26633345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486DFC80-7810-4B72-9726-4F4C514E19CC}"/>
              </a:ext>
            </a:extLst>
          </p:cNvPr>
          <p:cNvSpPr>
            <a:spLocks noGrp="1"/>
          </p:cNvSpPr>
          <p:nvPr>
            <p:ph type="sldNum" sz="quarter" idx="18"/>
          </p:nvPr>
        </p:nvSpPr>
        <p:spPr/>
        <p:txBody>
          <a:bodyPr/>
          <a:lstStyle/>
          <a:p>
            <a:pPr rtl="0"/>
            <a:fld id="{8699F50C-BE38-4BD0-BA84-9B090E1F2B9B}" type="slidenum">
              <a:rPr lang="ru-RU" noProof="0" smtClean="0"/>
              <a:t>12</a:t>
            </a:fld>
            <a:endParaRPr lang="ru-RU" noProof="0"/>
          </a:p>
        </p:txBody>
      </p:sp>
      <p:sp>
        <p:nvSpPr>
          <p:cNvPr id="6" name="Текст 5">
            <a:extLst>
              <a:ext uri="{FF2B5EF4-FFF2-40B4-BE49-F238E27FC236}">
                <a16:creationId xmlns:a16="http://schemas.microsoft.com/office/drawing/2014/main" id="{D2B6DCEB-CD35-4953-9C38-CFC30C761810}"/>
              </a:ext>
            </a:extLst>
          </p:cNvPr>
          <p:cNvSpPr>
            <a:spLocks noGrp="1"/>
          </p:cNvSpPr>
          <p:nvPr>
            <p:ph type="body" sz="quarter" idx="19"/>
          </p:nvPr>
        </p:nvSpPr>
        <p:spPr>
          <a:xfrm>
            <a:off x="531814" y="1488931"/>
            <a:ext cx="10785544" cy="2590700"/>
          </a:xfrm>
        </p:spPr>
        <p:txBody>
          <a:bodyPr/>
          <a:lstStyle/>
          <a:p>
            <a:pPr marL="342900" indent="-342900">
              <a:buFont typeface="Wingdings" panose="05000000000000000000" pitchFamily="2" charset="2"/>
              <a:buChar char="Ø"/>
            </a:pPr>
            <a:r>
              <a:rPr lang="ru-RU" sz="3000" b="1" dirty="0">
                <a:solidFill>
                  <a:schemeClr val="accent6">
                    <a:lumMod val="75000"/>
                  </a:schemeClr>
                </a:solidFill>
              </a:rPr>
              <a:t>Неприятие личных особенностей учителя.</a:t>
            </a:r>
          </a:p>
          <a:p>
            <a:pPr>
              <a:lnSpc>
                <a:spcPct val="100000"/>
              </a:lnSpc>
            </a:pPr>
            <a:r>
              <a:rPr lang="ru-RU" sz="2000" dirty="0"/>
              <a:t>Обращение к «взрослой части» подростка. Согласно Э. Берну, у каждого человека есть 3 части:</a:t>
            </a:r>
          </a:p>
          <a:p>
            <a:pPr marL="342900" indent="-342900">
              <a:lnSpc>
                <a:spcPct val="100000"/>
              </a:lnSpc>
              <a:buFont typeface="Arial" panose="020B0604020202020204" pitchFamily="34" charset="0"/>
              <a:buChar char="•"/>
            </a:pPr>
            <a:r>
              <a:rPr lang="ru-RU" sz="2000" dirty="0"/>
              <a:t>ребенок (творчество, непосредственность, «я хочу»),</a:t>
            </a:r>
          </a:p>
          <a:p>
            <a:pPr marL="342900" indent="-342900">
              <a:lnSpc>
                <a:spcPct val="100000"/>
              </a:lnSpc>
              <a:buFont typeface="Arial" panose="020B0604020202020204" pitchFamily="34" charset="0"/>
              <a:buChar char="•"/>
            </a:pPr>
            <a:r>
              <a:rPr lang="ru-RU" sz="2000" dirty="0"/>
              <a:t>взрослый (принцип реальности, договоренности, сотрудничество),</a:t>
            </a:r>
          </a:p>
          <a:p>
            <a:pPr marL="342900" indent="-342900">
              <a:lnSpc>
                <a:spcPct val="100000"/>
              </a:lnSpc>
              <a:buFont typeface="Arial" panose="020B0604020202020204" pitchFamily="34" charset="0"/>
              <a:buChar char="•"/>
            </a:pPr>
            <a:r>
              <a:rPr lang="ru-RU" sz="2000" dirty="0"/>
              <a:t>родитель (нормы морали, культуры, обязанности «я должен»).</a:t>
            </a:r>
          </a:p>
          <a:p>
            <a:pPr>
              <a:lnSpc>
                <a:spcPct val="100000"/>
              </a:lnSpc>
            </a:pPr>
            <a:r>
              <a:rPr lang="ru-RU" sz="2000" dirty="0"/>
              <a:t>С таким учеником можно построить диалог так:</a:t>
            </a:r>
          </a:p>
        </p:txBody>
      </p:sp>
      <p:sp>
        <p:nvSpPr>
          <p:cNvPr id="8" name="Заголовок 13">
            <a:extLst>
              <a:ext uri="{FF2B5EF4-FFF2-40B4-BE49-F238E27FC236}">
                <a16:creationId xmlns:a16="http://schemas.microsoft.com/office/drawing/2014/main" id="{06518EF0-E26F-4659-8FB1-8C43578E3F59}"/>
              </a:ext>
            </a:extLst>
          </p:cNvPr>
          <p:cNvSpPr txBox="1">
            <a:spLocks/>
          </p:cNvSpPr>
          <p:nvPr/>
        </p:nvSpPr>
        <p:spPr>
          <a:xfrm>
            <a:off x="518678" y="222288"/>
            <a:ext cx="8638574" cy="1147969"/>
          </a:xfrm>
          <a:prstGeom prst="rect">
            <a:avLst/>
          </a:prstGeom>
        </p:spPr>
        <p:txBody>
          <a:bodyPr vert="horz" lIns="91440" tIns="45720" rIns="91440" bIns="0" rtlCol="0" anchor="b">
            <a:normAutofit fontScale="97500"/>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r>
              <a:rPr lang="ru-RU" b="0" dirty="0"/>
              <a:t>Помощь в зависимости от причины</a:t>
            </a:r>
          </a:p>
        </p:txBody>
      </p:sp>
      <p:sp>
        <p:nvSpPr>
          <p:cNvPr id="5" name="Прямоугольник 4">
            <a:extLst>
              <a:ext uri="{FF2B5EF4-FFF2-40B4-BE49-F238E27FC236}">
                <a16:creationId xmlns:a16="http://schemas.microsoft.com/office/drawing/2014/main" id="{F2307300-FCF2-4C95-A1A4-4F5B43B2A416}"/>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3" name="Рисунок 2" descr="Изображение выглядит как человек, стол, женщина, молодой&#10;&#10;Автоматически созданное описание">
            <a:extLst>
              <a:ext uri="{FF2B5EF4-FFF2-40B4-BE49-F238E27FC236}">
                <a16:creationId xmlns:a16="http://schemas.microsoft.com/office/drawing/2014/main" id="{CBEED5AC-B186-45AE-8713-614121ECEA7B}"/>
              </a:ext>
            </a:extLst>
          </p:cNvPr>
          <p:cNvPicPr>
            <a:picLocks noChangeAspect="1"/>
          </p:cNvPicPr>
          <p:nvPr/>
        </p:nvPicPr>
        <p:blipFill>
          <a:blip r:embed="rId2"/>
          <a:stretch>
            <a:fillRect/>
          </a:stretch>
        </p:blipFill>
        <p:spPr>
          <a:xfrm>
            <a:off x="7924800" y="3575304"/>
            <a:ext cx="4267200" cy="3282696"/>
          </a:xfrm>
          <a:prstGeom prst="rect">
            <a:avLst/>
          </a:prstGeom>
        </p:spPr>
      </p:pic>
      <p:sp>
        <p:nvSpPr>
          <p:cNvPr id="7" name="Прямоугольник 6">
            <a:extLst>
              <a:ext uri="{FF2B5EF4-FFF2-40B4-BE49-F238E27FC236}">
                <a16:creationId xmlns:a16="http://schemas.microsoft.com/office/drawing/2014/main" id="{19370BD1-6DC8-49DF-981F-04705C77A8F0}"/>
              </a:ext>
            </a:extLst>
          </p:cNvPr>
          <p:cNvSpPr/>
          <p:nvPr/>
        </p:nvSpPr>
        <p:spPr>
          <a:xfrm>
            <a:off x="531814" y="4135395"/>
            <a:ext cx="7233552" cy="2246769"/>
          </a:xfrm>
          <a:prstGeom prst="rect">
            <a:avLst/>
          </a:prstGeom>
        </p:spPr>
        <p:txBody>
          <a:bodyPr wrap="square">
            <a:spAutoFit/>
          </a:bodyPr>
          <a:lstStyle/>
          <a:p>
            <a:pPr>
              <a:lnSpc>
                <a:spcPct val="100000"/>
              </a:lnSpc>
            </a:pPr>
            <a:r>
              <a:rPr lang="ru-RU" sz="2000" b="1" dirty="0">
                <a:solidFill>
                  <a:schemeClr val="accent6">
                    <a:lumMod val="75000"/>
                  </a:schemeClr>
                </a:solidFill>
              </a:rPr>
              <a:t>«Не все люди нравятся друг другу. Это невозможно. Но и сейчас, и когда закончится школа, придется общаться с теми, кто тебе не нравится. И здесь важно следовать вашей общей цели. Давай предположим, что я тебе не нравлюсь: я как человек, мой предмет, или как я его веду – это неважно. Но у тебя задача окончить школу, а моя – дать знания по предмету. Как ты считаешь, как можно было бы договориться?».</a:t>
            </a:r>
          </a:p>
        </p:txBody>
      </p:sp>
    </p:spTree>
    <p:extLst>
      <p:ext uri="{BB962C8B-B14F-4D97-AF65-F5344CB8AC3E}">
        <p14:creationId xmlns:p14="http://schemas.microsoft.com/office/powerpoint/2010/main" val="1759389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Изображение выглядит как стоит, держит, мужчина, воздушный змей&#10;&#10;Автоматически созданное описание">
            <a:extLst>
              <a:ext uri="{FF2B5EF4-FFF2-40B4-BE49-F238E27FC236}">
                <a16:creationId xmlns:a16="http://schemas.microsoft.com/office/drawing/2014/main" id="{7B51EC44-9580-4A1C-A205-8C9B574A6955}"/>
              </a:ext>
            </a:extLst>
          </p:cNvPr>
          <p:cNvPicPr>
            <a:picLocks noChangeAspect="1"/>
          </p:cNvPicPr>
          <p:nvPr/>
        </p:nvPicPr>
        <p:blipFill rotWithShape="1">
          <a:blip r:embed="rId2"/>
          <a:srcRect l="3846" r="18643"/>
          <a:stretch/>
        </p:blipFill>
        <p:spPr>
          <a:xfrm>
            <a:off x="385737" y="326570"/>
            <a:ext cx="9249005" cy="6204859"/>
          </a:xfrm>
          <a:prstGeom prst="rect">
            <a:avLst/>
          </a:prstGeom>
          <a:noFill/>
        </p:spPr>
      </p:pic>
      <p:sp>
        <p:nvSpPr>
          <p:cNvPr id="9" name="Title 2">
            <a:extLst>
              <a:ext uri="{FF2B5EF4-FFF2-40B4-BE49-F238E27FC236}">
                <a16:creationId xmlns:a16="http://schemas.microsoft.com/office/drawing/2014/main" id="{5EC459B4-EE5B-4783-A64D-2CD5D5A4C0BB}"/>
              </a:ext>
            </a:extLst>
          </p:cNvPr>
          <p:cNvSpPr>
            <a:spLocks noGrp="1"/>
          </p:cNvSpPr>
          <p:nvPr>
            <p:ph type="title"/>
          </p:nvPr>
        </p:nvSpPr>
        <p:spPr>
          <a:xfrm>
            <a:off x="359229" y="558802"/>
            <a:ext cx="8333222" cy="939798"/>
          </a:xfrm>
        </p:spPr>
        <p:txBody>
          <a:bodyPr/>
          <a:lstStyle/>
          <a:p>
            <a:r>
              <a:rPr lang="ru-RU" dirty="0"/>
              <a:t>Правила конструктивного диалога</a:t>
            </a:r>
            <a:endParaRPr lang="en-US" dirty="0"/>
          </a:p>
        </p:txBody>
      </p:sp>
    </p:spTree>
    <p:extLst>
      <p:ext uri="{BB962C8B-B14F-4D97-AF65-F5344CB8AC3E}">
        <p14:creationId xmlns:p14="http://schemas.microsoft.com/office/powerpoint/2010/main" val="334660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086B9A56-2DF8-4DAD-821F-AF2B86DD8214}"/>
              </a:ext>
            </a:extLst>
          </p:cNvPr>
          <p:cNvSpPr>
            <a:spLocks noGrp="1"/>
          </p:cNvSpPr>
          <p:nvPr>
            <p:ph type="sldNum" sz="quarter" idx="18"/>
          </p:nvPr>
        </p:nvSpPr>
        <p:spPr/>
        <p:txBody>
          <a:bodyPr/>
          <a:lstStyle/>
          <a:p>
            <a:pPr rtl="0"/>
            <a:fld id="{8699F50C-BE38-4BD0-BA84-9B090E1F2B9B}" type="slidenum">
              <a:rPr lang="ru-RU" noProof="0" smtClean="0"/>
              <a:t>14</a:t>
            </a:fld>
            <a:endParaRPr lang="ru-RU" noProof="0"/>
          </a:p>
        </p:txBody>
      </p:sp>
      <p:sp>
        <p:nvSpPr>
          <p:cNvPr id="8" name="Текст 5">
            <a:extLst>
              <a:ext uri="{FF2B5EF4-FFF2-40B4-BE49-F238E27FC236}">
                <a16:creationId xmlns:a16="http://schemas.microsoft.com/office/drawing/2014/main" id="{84E01B1C-924F-4877-BFE0-B47CCA3BD4D3}"/>
              </a:ext>
            </a:extLst>
          </p:cNvPr>
          <p:cNvSpPr txBox="1">
            <a:spLocks/>
          </p:cNvSpPr>
          <p:nvPr/>
        </p:nvSpPr>
        <p:spPr>
          <a:xfrm>
            <a:off x="439050" y="1351721"/>
            <a:ext cx="10785544" cy="5292033"/>
          </a:xfrm>
          <a:prstGeom prst="rect">
            <a:avLst/>
          </a:prstGeom>
        </p:spPr>
        <p:txBody>
          <a:bodyPr rtlCol="0"/>
          <a:lstStyle>
            <a:lvl1pPr marL="0" indent="0" algn="l" defTabSz="914400" rtl="0" eaLnBrk="1" latinLnBrk="0" hangingPunct="1">
              <a:lnSpc>
                <a:spcPct val="90000"/>
              </a:lnSpc>
              <a:spcBef>
                <a:spcPts val="1000"/>
              </a:spcBef>
              <a:buClr>
                <a:srgbClr val="2E7A40"/>
              </a:buClr>
              <a:buFont typeface="Arial" panose="020B0604020202020204" pitchFamily="34" charset="0"/>
              <a:buNone/>
              <a:defRPr lang="en-US" sz="2400" kern="1200">
                <a:solidFill>
                  <a:schemeClr val="tx1"/>
                </a:solidFill>
                <a:latin typeface="+mn-lt"/>
                <a:ea typeface="+mn-ea"/>
                <a:cs typeface="+mn-cs"/>
              </a:defRPr>
            </a:lvl1pPr>
            <a:lvl2pPr marL="457200" indent="0" algn="l" defTabSz="914400" rtl="0" eaLnBrk="1" latinLnBrk="0" hangingPunct="1">
              <a:lnSpc>
                <a:spcPct val="90000"/>
              </a:lnSpc>
              <a:spcBef>
                <a:spcPts val="500"/>
              </a:spcBef>
              <a:buClr>
                <a:srgbClr val="2E7A40"/>
              </a:buClr>
              <a:buFont typeface="Arial" panose="020B0604020202020204" pitchFamily="34" charset="0"/>
              <a:buNone/>
              <a:defRPr lang="en-US" sz="2400" kern="1200">
                <a:solidFill>
                  <a:schemeClr val="bg1"/>
                </a:solidFill>
                <a:latin typeface="+mn-lt"/>
                <a:ea typeface="+mn-ea"/>
                <a:cs typeface="+mn-cs"/>
              </a:defRPr>
            </a:lvl2pPr>
            <a:lvl3pPr marL="914400" indent="0" algn="l" defTabSz="914400" rtl="0" eaLnBrk="1" latinLnBrk="0" hangingPunct="1">
              <a:lnSpc>
                <a:spcPct val="90000"/>
              </a:lnSpc>
              <a:spcBef>
                <a:spcPts val="500"/>
              </a:spcBef>
              <a:buClr>
                <a:srgbClr val="2E7A40"/>
              </a:buClr>
              <a:buFont typeface="Arial" panose="020B0604020202020204" pitchFamily="34" charset="0"/>
              <a:buNone/>
              <a:defRPr lang="en-US" sz="2400" kern="1200">
                <a:solidFill>
                  <a:schemeClr val="bg1"/>
                </a:solidFill>
                <a:latin typeface="+mn-lt"/>
                <a:ea typeface="+mn-ea"/>
                <a:cs typeface="+mn-cs"/>
              </a:defRPr>
            </a:lvl3pPr>
            <a:lvl4pPr marL="1371600" indent="0" algn="l" defTabSz="914400" rtl="0" eaLnBrk="1" latinLnBrk="0" hangingPunct="1">
              <a:lnSpc>
                <a:spcPct val="90000"/>
              </a:lnSpc>
              <a:spcBef>
                <a:spcPts val="500"/>
              </a:spcBef>
              <a:buClr>
                <a:srgbClr val="2E7A40"/>
              </a:buClr>
              <a:buFont typeface="Arial" panose="020B0604020202020204" pitchFamily="34" charset="0"/>
              <a:buNone/>
              <a:defRPr lang="en-US" sz="2400" kern="1200">
                <a:solidFill>
                  <a:schemeClr val="bg1"/>
                </a:solidFill>
                <a:latin typeface="+mn-lt"/>
                <a:ea typeface="+mn-ea"/>
                <a:cs typeface="+mn-cs"/>
              </a:defRPr>
            </a:lvl4pPr>
            <a:lvl5pPr marL="1828800" indent="0" algn="l" defTabSz="914400" rtl="0" eaLnBrk="1" latinLnBrk="0" hangingPunct="1">
              <a:lnSpc>
                <a:spcPct val="90000"/>
              </a:lnSpc>
              <a:spcBef>
                <a:spcPts val="500"/>
              </a:spcBef>
              <a:buClr>
                <a:srgbClr val="2E7A40"/>
              </a:buClr>
              <a:buFont typeface="Arial" panose="020B0604020202020204" pitchFamily="34" charset="0"/>
              <a:buNone/>
              <a:defRPr lang="en-IN" sz="2400" kern="1200">
                <a:solidFill>
                  <a:schemeClr val="bg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ru-RU" sz="2100" dirty="0"/>
              <a:t>Если ученик нарушил правила, не обвинять, а сообщать факты:</a:t>
            </a:r>
          </a:p>
          <a:p>
            <a:r>
              <a:rPr lang="ru-RU" sz="2100" dirty="0"/>
              <a:t>Вместо: «Ты прогульщик!»</a:t>
            </a:r>
          </a:p>
          <a:p>
            <a:r>
              <a:rPr lang="ru-RU" sz="2100" dirty="0"/>
              <a:t>«В журнале стоит 5 «н»-</a:t>
            </a:r>
            <a:r>
              <a:rPr lang="ru-RU" sz="2100" dirty="0" err="1"/>
              <a:t>ок</a:t>
            </a:r>
            <a:r>
              <a:rPr lang="ru-RU" sz="2100" dirty="0"/>
              <a:t> по моему предмету. Расскажи, что произошло».</a:t>
            </a:r>
          </a:p>
          <a:p>
            <a:pPr marL="342900" indent="-342900">
              <a:buFont typeface="Arial" panose="020B0604020202020204" pitchFamily="34" charset="0"/>
              <a:buChar char="•"/>
            </a:pPr>
            <a:r>
              <a:rPr lang="ru-RU" sz="2100" dirty="0"/>
              <a:t>Вместо слова «почему» лучше использовать «зачем».</a:t>
            </a:r>
          </a:p>
          <a:p>
            <a:r>
              <a:rPr lang="ru-RU" sz="2100" dirty="0"/>
              <a:t>Вместо «Почему ты прогуливаешь»,</a:t>
            </a:r>
          </a:p>
          <a:p>
            <a:r>
              <a:rPr lang="ru-RU" sz="2100" dirty="0"/>
              <a:t>«Зачем ты ушел с урока?».</a:t>
            </a:r>
          </a:p>
          <a:p>
            <a:pPr marL="342900" indent="-342900">
              <a:buFont typeface="Arial" panose="020B0604020202020204" pitchFamily="34" charset="0"/>
              <a:buChar char="•"/>
            </a:pPr>
            <a:r>
              <a:rPr lang="ru-RU" sz="2100" dirty="0"/>
              <a:t>Не стоит навешивать ярлыки, переходить на личности:</a:t>
            </a:r>
          </a:p>
          <a:p>
            <a:r>
              <a:rPr lang="ru-RU" sz="2100" dirty="0"/>
              <a:t>Вместо: «Ты хулиган»,</a:t>
            </a:r>
          </a:p>
          <a:p>
            <a:r>
              <a:rPr lang="ru-RU" sz="2100" dirty="0"/>
              <a:t> «Я был(а) очень недовольна твоим поведением на моем уроке, потому что….».</a:t>
            </a:r>
          </a:p>
          <a:p>
            <a:pPr marL="342900" indent="-342900">
              <a:buFont typeface="Arial" panose="020B0604020202020204" pitchFamily="34" charset="0"/>
              <a:buChar char="•"/>
            </a:pPr>
            <a:r>
              <a:rPr lang="ru-RU" sz="2100" dirty="0"/>
              <a:t>Стыд не приводит к позитивным изменениям. Вместо того, чтобы сказать «Как тебе не стыдно» показать, что понимаете чувства «Я понимаю, сложно всегда быть примерным учеником, все ошибаются. Расскажи, зачем ты так сделал?» «Как ты оцениваешь последствия своего поступка?»</a:t>
            </a:r>
          </a:p>
          <a:p>
            <a:pPr marL="342900" indent="-342900">
              <a:buFont typeface="Arial" panose="020B0604020202020204" pitchFamily="34" charset="0"/>
              <a:buChar char="•"/>
            </a:pPr>
            <a:endParaRPr lang="ru-RU" sz="2100" dirty="0"/>
          </a:p>
        </p:txBody>
      </p:sp>
      <p:sp>
        <p:nvSpPr>
          <p:cNvPr id="9" name="Прямоугольник 8">
            <a:extLst>
              <a:ext uri="{FF2B5EF4-FFF2-40B4-BE49-F238E27FC236}">
                <a16:creationId xmlns:a16="http://schemas.microsoft.com/office/drawing/2014/main" id="{43D7A466-3D45-4E5E-9C3E-6BC2B8133EB3}"/>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Title 2">
            <a:extLst>
              <a:ext uri="{FF2B5EF4-FFF2-40B4-BE49-F238E27FC236}">
                <a16:creationId xmlns:a16="http://schemas.microsoft.com/office/drawing/2014/main" id="{491B0F42-8B43-495E-B7ED-B957B299D085}"/>
              </a:ext>
            </a:extLst>
          </p:cNvPr>
          <p:cNvSpPr>
            <a:spLocks noGrp="1"/>
          </p:cNvSpPr>
          <p:nvPr>
            <p:ph type="title"/>
          </p:nvPr>
        </p:nvSpPr>
        <p:spPr>
          <a:xfrm>
            <a:off x="359229" y="293758"/>
            <a:ext cx="8333222" cy="939798"/>
          </a:xfrm>
        </p:spPr>
        <p:txBody>
          <a:bodyPr>
            <a:normAutofit fontScale="90000"/>
          </a:bodyPr>
          <a:lstStyle/>
          <a:p>
            <a:r>
              <a:rPr lang="ru-RU" dirty="0"/>
              <a:t>Правила конструктивного диалога</a:t>
            </a:r>
            <a:endParaRPr lang="en-US" dirty="0"/>
          </a:p>
        </p:txBody>
      </p:sp>
    </p:spTree>
    <p:extLst>
      <p:ext uri="{BB962C8B-B14F-4D97-AF65-F5344CB8AC3E}">
        <p14:creationId xmlns:p14="http://schemas.microsoft.com/office/powerpoint/2010/main" val="16239310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Нижний колонтитул 5">
            <a:extLst>
              <a:ext uri="{FF2B5EF4-FFF2-40B4-BE49-F238E27FC236}">
                <a16:creationId xmlns:a16="http://schemas.microsoft.com/office/drawing/2014/main" id="{62DE3C14-9577-43C2-B834-088A3CB319CD}"/>
              </a:ext>
            </a:extLst>
          </p:cNvPr>
          <p:cNvSpPr>
            <a:spLocks noGrp="1"/>
          </p:cNvSpPr>
          <p:nvPr>
            <p:ph type="ftr" sz="quarter" idx="17"/>
          </p:nvPr>
        </p:nvSpPr>
        <p:spPr>
          <a:xfrm>
            <a:off x="338530" y="6356350"/>
            <a:ext cx="4114800" cy="365125"/>
          </a:xfrm>
        </p:spPr>
        <p:txBody>
          <a:bodyPr anchor="ctr">
            <a:normAutofit/>
          </a:bodyPr>
          <a:lstStyle/>
          <a:p>
            <a:pPr rtl="0">
              <a:spcAft>
                <a:spcPts val="600"/>
              </a:spcAft>
            </a:pPr>
            <a:r>
              <a:rPr lang="ru-RU" noProof="0"/>
              <a:t>Добавить нижний колонтитул</a:t>
            </a:r>
          </a:p>
        </p:txBody>
      </p:sp>
      <p:sp>
        <p:nvSpPr>
          <p:cNvPr id="7" name="Номер слайда 6">
            <a:extLst>
              <a:ext uri="{FF2B5EF4-FFF2-40B4-BE49-F238E27FC236}">
                <a16:creationId xmlns:a16="http://schemas.microsoft.com/office/drawing/2014/main" id="{04708774-546F-42D8-A70A-E75DA1AB0108}"/>
              </a:ext>
            </a:extLst>
          </p:cNvPr>
          <p:cNvSpPr>
            <a:spLocks noGrp="1"/>
          </p:cNvSpPr>
          <p:nvPr>
            <p:ph type="sldNum" sz="quarter" idx="18"/>
          </p:nvPr>
        </p:nvSpPr>
        <p:spPr>
          <a:xfrm>
            <a:off x="11146971" y="6356350"/>
            <a:ext cx="740227" cy="365125"/>
          </a:xfrm>
        </p:spPr>
        <p:txBody>
          <a:bodyPr anchor="ctr">
            <a:normAutofit/>
          </a:bodyPr>
          <a:lstStyle/>
          <a:p>
            <a:pPr rtl="0">
              <a:spcAft>
                <a:spcPts val="600"/>
              </a:spcAft>
            </a:pPr>
            <a:fld id="{8699F50C-BE38-4BD0-BA84-9B090E1F2B9B}" type="slidenum">
              <a:rPr lang="ru-RU" noProof="0" smtClean="0"/>
              <a:pPr rtl="0">
                <a:spcAft>
                  <a:spcPts val="600"/>
                </a:spcAft>
              </a:pPr>
              <a:t>15</a:t>
            </a:fld>
            <a:endParaRPr lang="ru-RU" noProof="0"/>
          </a:p>
        </p:txBody>
      </p:sp>
      <p:pic>
        <p:nvPicPr>
          <p:cNvPr id="8" name="Рисунок 7" descr="Изображение выглядит как комната&#10;&#10;Автоматически созданное описание">
            <a:extLst>
              <a:ext uri="{FF2B5EF4-FFF2-40B4-BE49-F238E27FC236}">
                <a16:creationId xmlns:a16="http://schemas.microsoft.com/office/drawing/2014/main" id="{2AB4140B-2A89-4CB9-A3D2-F93F9A1882A5}"/>
              </a:ext>
            </a:extLst>
          </p:cNvPr>
          <p:cNvPicPr>
            <a:picLocks noChangeAspect="1"/>
          </p:cNvPicPr>
          <p:nvPr/>
        </p:nvPicPr>
        <p:blipFill rotWithShape="1">
          <a:blip r:embed="rId2"/>
          <a:srcRect l="11324" r="12256"/>
          <a:stretch/>
        </p:blipFill>
        <p:spPr>
          <a:xfrm>
            <a:off x="529687" y="1651044"/>
            <a:ext cx="5181600" cy="4525919"/>
          </a:xfrm>
          <a:prstGeom prst="rect">
            <a:avLst/>
          </a:prstGeom>
          <a:noFill/>
        </p:spPr>
      </p:pic>
      <p:sp>
        <p:nvSpPr>
          <p:cNvPr id="15" name="Content Placeholder 5">
            <a:extLst>
              <a:ext uri="{FF2B5EF4-FFF2-40B4-BE49-F238E27FC236}">
                <a16:creationId xmlns:a16="http://schemas.microsoft.com/office/drawing/2014/main" id="{085D3940-578D-4D65-9E74-4E9F0C0AF3E8}"/>
              </a:ext>
            </a:extLst>
          </p:cNvPr>
          <p:cNvSpPr>
            <a:spLocks noGrp="1"/>
          </p:cNvSpPr>
          <p:nvPr>
            <p:ph sz="half" idx="2"/>
          </p:nvPr>
        </p:nvSpPr>
        <p:spPr>
          <a:xfrm>
            <a:off x="5787890" y="1677549"/>
            <a:ext cx="5181600" cy="4678801"/>
          </a:xfrm>
        </p:spPr>
        <p:txBody>
          <a:bodyPr/>
          <a:lstStyle/>
          <a:p>
            <a:pPr marL="342900" indent="-342900"/>
            <a:r>
              <a:rPr lang="ru-RU" dirty="0"/>
              <a:t>Прогнозировать трагическое будущее детей</a:t>
            </a:r>
          </a:p>
          <a:p>
            <a:r>
              <a:rPr lang="ru-RU" dirty="0"/>
              <a:t>Вместо «Ты никогда ничего в жизни не добьешься!»,</a:t>
            </a:r>
          </a:p>
          <a:p>
            <a:r>
              <a:rPr lang="ru-RU" dirty="0"/>
              <a:t>«Если ты хочешь получить хорошую оценку в четверти, не стоит прогуливать уроки»</a:t>
            </a:r>
          </a:p>
          <a:p>
            <a:pPr marL="342900" indent="-342900"/>
            <a:r>
              <a:rPr lang="ru-RU" dirty="0"/>
              <a:t>Провоцировать ребенка словами: «Если ты еще раз так сделаешь…»</a:t>
            </a:r>
          </a:p>
          <a:p>
            <a:r>
              <a:rPr lang="ru-RU" dirty="0"/>
              <a:t>Вместо «Только попробуй это сделать!»,</a:t>
            </a:r>
          </a:p>
          <a:p>
            <a:r>
              <a:rPr lang="ru-RU" dirty="0"/>
              <a:t>«Ты можешь поступить вот так…».</a:t>
            </a:r>
          </a:p>
        </p:txBody>
      </p:sp>
      <p:sp>
        <p:nvSpPr>
          <p:cNvPr id="12" name="Title 2">
            <a:extLst>
              <a:ext uri="{FF2B5EF4-FFF2-40B4-BE49-F238E27FC236}">
                <a16:creationId xmlns:a16="http://schemas.microsoft.com/office/drawing/2014/main" id="{717B68D8-873D-4F6D-A6D2-6DCF7CFAF44E}"/>
              </a:ext>
            </a:extLst>
          </p:cNvPr>
          <p:cNvSpPr>
            <a:spLocks noGrp="1"/>
          </p:cNvSpPr>
          <p:nvPr>
            <p:ph type="title"/>
          </p:nvPr>
        </p:nvSpPr>
        <p:spPr>
          <a:xfrm>
            <a:off x="359229" y="426282"/>
            <a:ext cx="8333222" cy="939798"/>
          </a:xfrm>
        </p:spPr>
        <p:txBody>
          <a:bodyPr>
            <a:normAutofit fontScale="90000"/>
          </a:bodyPr>
          <a:lstStyle/>
          <a:p>
            <a:r>
              <a:rPr lang="ru-RU" dirty="0"/>
              <a:t>Правила конструктивного диалога</a:t>
            </a:r>
            <a:endParaRPr lang="en-US" dirty="0"/>
          </a:p>
        </p:txBody>
      </p:sp>
      <p:sp>
        <p:nvSpPr>
          <p:cNvPr id="14" name="Прямоугольник 13">
            <a:extLst>
              <a:ext uri="{FF2B5EF4-FFF2-40B4-BE49-F238E27FC236}">
                <a16:creationId xmlns:a16="http://schemas.microsoft.com/office/drawing/2014/main" id="{5B884D53-CA93-4D0C-B78F-6691DA18BD87}"/>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9698485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a:extLst>
              <a:ext uri="{FF2B5EF4-FFF2-40B4-BE49-F238E27FC236}">
                <a16:creationId xmlns:a16="http://schemas.microsoft.com/office/drawing/2014/main" id="{87DD5F2F-0D4F-4DF9-9302-581952483A9D}"/>
              </a:ext>
            </a:extLst>
          </p:cNvPr>
          <p:cNvSpPr>
            <a:spLocks noGrp="1"/>
          </p:cNvSpPr>
          <p:nvPr>
            <p:ph type="sldNum" sz="quarter" idx="18"/>
          </p:nvPr>
        </p:nvSpPr>
        <p:spPr/>
        <p:txBody>
          <a:bodyPr/>
          <a:lstStyle/>
          <a:p>
            <a:pPr rtl="0"/>
            <a:fld id="{8699F50C-BE38-4BD0-BA84-9B090E1F2B9B}" type="slidenum">
              <a:rPr lang="ru-RU" noProof="0" smtClean="0"/>
              <a:t>16</a:t>
            </a:fld>
            <a:endParaRPr lang="ru-RU" noProof="0"/>
          </a:p>
        </p:txBody>
      </p:sp>
      <p:sp>
        <p:nvSpPr>
          <p:cNvPr id="5" name="Заголовок 4">
            <a:extLst>
              <a:ext uri="{FF2B5EF4-FFF2-40B4-BE49-F238E27FC236}">
                <a16:creationId xmlns:a16="http://schemas.microsoft.com/office/drawing/2014/main" id="{B40BE00E-52F6-4B49-A99E-1AF2048B3BEA}"/>
              </a:ext>
            </a:extLst>
          </p:cNvPr>
          <p:cNvSpPr>
            <a:spLocks noGrp="1"/>
          </p:cNvSpPr>
          <p:nvPr>
            <p:ph type="title"/>
          </p:nvPr>
        </p:nvSpPr>
        <p:spPr/>
        <p:txBody>
          <a:bodyPr/>
          <a:lstStyle/>
          <a:p>
            <a:r>
              <a:rPr lang="ru-RU" dirty="0"/>
              <a:t>Список литературы</a:t>
            </a:r>
          </a:p>
        </p:txBody>
      </p:sp>
      <p:sp>
        <p:nvSpPr>
          <p:cNvPr id="6" name="Текст 5">
            <a:extLst>
              <a:ext uri="{FF2B5EF4-FFF2-40B4-BE49-F238E27FC236}">
                <a16:creationId xmlns:a16="http://schemas.microsoft.com/office/drawing/2014/main" id="{F56C55F5-A231-4DDC-9963-DD81D425A7F7}"/>
              </a:ext>
            </a:extLst>
          </p:cNvPr>
          <p:cNvSpPr>
            <a:spLocks noGrp="1"/>
          </p:cNvSpPr>
          <p:nvPr>
            <p:ph type="body" sz="quarter" idx="19"/>
          </p:nvPr>
        </p:nvSpPr>
        <p:spPr>
          <a:xfrm>
            <a:off x="531813" y="2005762"/>
            <a:ext cx="9831387" cy="4083888"/>
          </a:xfrm>
        </p:spPr>
        <p:txBody>
          <a:bodyPr/>
          <a:lstStyle/>
          <a:p>
            <a:pPr marL="457200" indent="-457200">
              <a:buFont typeface="+mj-lt"/>
              <a:buAutoNum type="arabicPeriod"/>
            </a:pPr>
            <a:r>
              <a:rPr lang="ru-RU" dirty="0"/>
              <a:t>Правила конструктивного диалога с ребенком Л. </a:t>
            </a:r>
            <a:r>
              <a:rPr lang="ru-RU" dirty="0" err="1"/>
              <a:t>Петрановская</a:t>
            </a:r>
            <a:r>
              <a:rPr lang="ru-RU" dirty="0"/>
              <a:t> </a:t>
            </a:r>
            <a:r>
              <a:rPr lang="en-US" dirty="0">
                <a:hlinkClick r:id="rId2"/>
              </a:rPr>
              <a:t>https://family3.ru/articles/pravila-konstruktivnogo-dialoga-s-rebenkom</a:t>
            </a:r>
            <a:endParaRPr lang="ru-RU" dirty="0"/>
          </a:p>
          <a:p>
            <a:pPr marL="457200" indent="-457200">
              <a:buFont typeface="+mj-lt"/>
              <a:buAutoNum type="arabicPeriod"/>
            </a:pPr>
            <a:r>
              <a:rPr lang="ru-RU" dirty="0"/>
              <a:t>Школьные конфликты: виды, пути решения, приемы и примеры, Е.И. Семенцова, </a:t>
            </a:r>
            <a:r>
              <a:rPr lang="en-US" dirty="0">
                <a:hlinkClick r:id="rId3"/>
              </a:rPr>
              <a:t>https://pedsovet.su/publ/72-1-0-4305</a:t>
            </a:r>
            <a:endParaRPr lang="ru-RU" dirty="0"/>
          </a:p>
          <a:p>
            <a:pPr marL="457200" indent="-457200">
              <a:buFont typeface="+mj-lt"/>
              <a:buAutoNum type="arabicPeriod"/>
            </a:pPr>
            <a:r>
              <a:rPr lang="ru-RU" dirty="0"/>
              <a:t>Конструктивное общение педагога с учащимися </a:t>
            </a:r>
            <a:r>
              <a:rPr lang="en-US" dirty="0">
                <a:hlinkClick r:id="rId4"/>
              </a:rPr>
              <a:t>https://paidagogos.com/konstruktivnoe-obshhenie-pedagoga-s-uch.html</a:t>
            </a:r>
            <a:endParaRPr lang="ru-RU" dirty="0"/>
          </a:p>
          <a:p>
            <a:endParaRPr lang="ru-RU" dirty="0"/>
          </a:p>
        </p:txBody>
      </p:sp>
      <p:sp>
        <p:nvSpPr>
          <p:cNvPr id="9" name="Прямоугольник 8">
            <a:extLst>
              <a:ext uri="{FF2B5EF4-FFF2-40B4-BE49-F238E27FC236}">
                <a16:creationId xmlns:a16="http://schemas.microsoft.com/office/drawing/2014/main" id="{11E80BCD-9B49-4052-8824-1FFB0C50E1B8}"/>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40013214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16" title="Изображение здания">
            <a:extLst>
              <a:ext uri="{FF2B5EF4-FFF2-40B4-BE49-F238E27FC236}">
                <a16:creationId xmlns:a16="http://schemas.microsoft.com/office/drawing/2014/main" id="{1F8766ED-D04C-476E-BAC9-EC0E3E4D35D1}"/>
              </a:ext>
            </a:extLst>
          </p:cNvPr>
          <p:cNvPicPr>
            <a:picLocks noChangeAspect="1"/>
          </p:cNvPicPr>
          <p:nvPr/>
        </p:nvPicPr>
        <p:blipFill rotWithShape="1">
          <a:blip r:embed="rId2"/>
          <a:srcRect l="17997" r="23598"/>
          <a:stretch/>
        </p:blipFill>
        <p:spPr>
          <a:xfrm>
            <a:off x="1683398" y="860944"/>
            <a:ext cx="4428523" cy="5137089"/>
          </a:xfrm>
          <a:custGeom>
            <a:avLst/>
            <a:gdLst>
              <a:gd name="connsiteX0" fmla="*/ 2214261 w 4428523"/>
              <a:gd name="connsiteY0" fmla="*/ 0 h 5137089"/>
              <a:gd name="connsiteX1" fmla="*/ 4428523 w 4428523"/>
              <a:gd name="connsiteY1" fmla="*/ 1107131 h 5137089"/>
              <a:gd name="connsiteX2" fmla="*/ 4428523 w 4428523"/>
              <a:gd name="connsiteY2" fmla="*/ 4029957 h 5137089"/>
              <a:gd name="connsiteX3" fmla="*/ 2214261 w 4428523"/>
              <a:gd name="connsiteY3" fmla="*/ 5137089 h 5137089"/>
              <a:gd name="connsiteX4" fmla="*/ 0 w 4428523"/>
              <a:gd name="connsiteY4" fmla="*/ 4029957 h 5137089"/>
              <a:gd name="connsiteX5" fmla="*/ 0 w 4428523"/>
              <a:gd name="connsiteY5" fmla="*/ 1107131 h 5137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28523" h="5137089">
                <a:moveTo>
                  <a:pt x="2214261" y="0"/>
                </a:moveTo>
                <a:lnTo>
                  <a:pt x="4428523" y="1107131"/>
                </a:lnTo>
                <a:lnTo>
                  <a:pt x="4428523" y="4029957"/>
                </a:lnTo>
                <a:lnTo>
                  <a:pt x="2214261" y="5137089"/>
                </a:lnTo>
                <a:lnTo>
                  <a:pt x="0" y="4029957"/>
                </a:lnTo>
                <a:lnTo>
                  <a:pt x="0" y="1107131"/>
                </a:lnTo>
                <a:close/>
              </a:path>
            </a:pathLst>
          </a:custGeom>
          <a:noFill/>
        </p:spPr>
      </p:pic>
      <p:sp>
        <p:nvSpPr>
          <p:cNvPr id="9" name="Заголовок 7">
            <a:extLst>
              <a:ext uri="{FF2B5EF4-FFF2-40B4-BE49-F238E27FC236}">
                <a16:creationId xmlns:a16="http://schemas.microsoft.com/office/drawing/2014/main" id="{D3B39632-FA6A-438B-A876-02842783C6CC}"/>
              </a:ext>
            </a:extLst>
          </p:cNvPr>
          <p:cNvSpPr txBox="1">
            <a:spLocks/>
          </p:cNvSpPr>
          <p:nvPr/>
        </p:nvSpPr>
        <p:spPr>
          <a:xfrm>
            <a:off x="6375721" y="2006084"/>
            <a:ext cx="4853573" cy="1616252"/>
          </a:xfrm>
          <a:prstGeom prst="rect">
            <a:avLst/>
          </a:prstGeom>
        </p:spPr>
        <p:txBody>
          <a:bodyPr vert="horz" lIns="91440" tIns="45720" rIns="91440" bIns="0" rtlCol="0" anchor="b">
            <a:normAutofit/>
          </a:bodyPr>
          <a:lstStyle>
            <a:lvl1pPr algn="l" defTabSz="914400" rtl="0" eaLnBrk="1" latinLnBrk="0" hangingPunct="1">
              <a:lnSpc>
                <a:spcPct val="90000"/>
              </a:lnSpc>
              <a:spcBef>
                <a:spcPct val="0"/>
              </a:spcBef>
              <a:buNone/>
              <a:defRPr lang="en-IN" sz="4400" b="1" kern="1200">
                <a:solidFill>
                  <a:schemeClr val="accent1"/>
                </a:solidFill>
                <a:latin typeface="+mj-lt"/>
                <a:ea typeface="+mj-ea"/>
                <a:cs typeface="+mj-cs"/>
              </a:defRPr>
            </a:lvl1pPr>
          </a:lstStyle>
          <a:p>
            <a:pPr>
              <a:spcAft>
                <a:spcPts val="600"/>
              </a:spcAft>
            </a:pPr>
            <a:r>
              <a:rPr lang="ru-RU" sz="4300" b="1" kern="1200">
                <a:latin typeface="+mj-lt"/>
                <a:ea typeface="+mj-ea"/>
                <a:cs typeface="+mj-cs"/>
              </a:rPr>
              <a:t>Благодарю за внимание!</a:t>
            </a:r>
          </a:p>
        </p:txBody>
      </p:sp>
      <p:sp>
        <p:nvSpPr>
          <p:cNvPr id="10" name="Текст 13">
            <a:extLst>
              <a:ext uri="{FF2B5EF4-FFF2-40B4-BE49-F238E27FC236}">
                <a16:creationId xmlns:a16="http://schemas.microsoft.com/office/drawing/2014/main" id="{88E5FFC4-7F45-4719-9760-CC9317CA74B9}"/>
              </a:ext>
            </a:extLst>
          </p:cNvPr>
          <p:cNvSpPr txBox="1">
            <a:spLocks/>
          </p:cNvSpPr>
          <p:nvPr/>
        </p:nvSpPr>
        <p:spPr>
          <a:xfrm>
            <a:off x="6375214" y="3640998"/>
            <a:ext cx="4854339" cy="1257574"/>
          </a:xfrm>
          <a:prstGeom prst="rect">
            <a:avLst/>
          </a:prstGeom>
        </p:spPr>
        <p:txBody>
          <a:bodyPr rtlCol="0">
            <a:normAutofit/>
          </a:bodyPr>
          <a:lstStyle>
            <a:lvl1pPr marL="228600" indent="-228600" algn="l" defTabSz="914400" rtl="0" eaLnBrk="1" latinLnBrk="0" hangingPunct="1">
              <a:lnSpc>
                <a:spcPct val="90000"/>
              </a:lnSpc>
              <a:spcBef>
                <a:spcPts val="1000"/>
              </a:spcBef>
              <a:buClr>
                <a:srgbClr val="2E7A40"/>
              </a:buClr>
              <a:buFont typeface="Arial" panose="020B0604020202020204" pitchFamily="34" charset="0"/>
              <a:buChar char="•"/>
              <a:defRPr lang="en-US" sz="2400" kern="1200" dirty="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2E7A40"/>
              </a:buClr>
              <a:buFont typeface="Arial" panose="020B0604020202020204" pitchFamily="34" charset="0"/>
              <a:buChar char="•"/>
              <a:defRPr lang="en-US" sz="2000" kern="1200" dirty="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2E7A40"/>
              </a:buClr>
              <a:buFont typeface="Arial" panose="020B0604020202020204" pitchFamily="34" charset="0"/>
              <a:buChar char="•"/>
              <a:defRPr lang="en-US" sz="1800" kern="1200" dirty="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2E7A40"/>
              </a:buClr>
              <a:buFont typeface="Arial" panose="020B0604020202020204" pitchFamily="34" charset="0"/>
              <a:buChar char="•"/>
              <a:defRPr lang="en-US" sz="1600" kern="1200" dirty="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2E7A40"/>
              </a:buClr>
              <a:buFont typeface="Arial" panose="020B0604020202020204" pitchFamily="34" charset="0"/>
              <a:buChar char="•"/>
              <a:defRPr lang="en-IN" sz="1600" kern="1200" dirty="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ru-RU" b="0" i="0" kern="1200" spc="300" dirty="0">
                <a:solidFill>
                  <a:schemeClr val="accent6"/>
                </a:solidFill>
                <a:latin typeface="+mn-lt"/>
                <a:ea typeface="+mn-ea"/>
                <a:cs typeface="Calibri" panose="020F0502020204030204" pitchFamily="34" charset="0"/>
              </a:rPr>
              <a:t>Педагог-психолог</a:t>
            </a:r>
          </a:p>
          <a:p>
            <a:pPr marL="0" indent="0">
              <a:buNone/>
            </a:pPr>
            <a:r>
              <a:rPr lang="ru-RU" b="0" i="0" kern="1200" spc="300" dirty="0">
                <a:solidFill>
                  <a:schemeClr val="accent6"/>
                </a:solidFill>
                <a:latin typeface="+mn-lt"/>
                <a:ea typeface="+mn-ea"/>
                <a:cs typeface="Calibri" panose="020F0502020204030204" pitchFamily="34" charset="0"/>
              </a:rPr>
              <a:t>Елисеева Екатерина Алексеевна</a:t>
            </a:r>
          </a:p>
        </p:txBody>
      </p:sp>
      <p:sp>
        <p:nvSpPr>
          <p:cNvPr id="4" name="Номер слайда 3" hidden="1">
            <a:extLst>
              <a:ext uri="{FF2B5EF4-FFF2-40B4-BE49-F238E27FC236}">
                <a16:creationId xmlns:a16="http://schemas.microsoft.com/office/drawing/2014/main" id="{E409019F-CF0B-4F0D-8D5E-DCA097199DBD}"/>
              </a:ext>
            </a:extLst>
          </p:cNvPr>
          <p:cNvSpPr>
            <a:spLocks noGrp="1"/>
          </p:cNvSpPr>
          <p:nvPr>
            <p:ph type="sldNum" sz="quarter" idx="4294967295"/>
          </p:nvPr>
        </p:nvSpPr>
        <p:spPr>
          <a:xfrm>
            <a:off x="11146971" y="6356350"/>
            <a:ext cx="740227" cy="365125"/>
          </a:xfrm>
        </p:spPr>
        <p:txBody>
          <a:bodyPr/>
          <a:lstStyle/>
          <a:p>
            <a:pPr rtl="0">
              <a:spcAft>
                <a:spcPts val="600"/>
              </a:spcAft>
            </a:pPr>
            <a:fld id="{8699F50C-BE38-4BD0-BA84-9B090E1F2B9B}" type="slidenum">
              <a:rPr lang="ru-RU" noProof="0" smtClean="0"/>
              <a:pPr rtl="0">
                <a:spcAft>
                  <a:spcPts val="600"/>
                </a:spcAft>
              </a:pPr>
              <a:t>17</a:t>
            </a:fld>
            <a:endParaRPr lang="ru-RU" noProof="0"/>
          </a:p>
        </p:txBody>
      </p:sp>
    </p:spTree>
    <p:extLst>
      <p:ext uri="{BB962C8B-B14F-4D97-AF65-F5344CB8AC3E}">
        <p14:creationId xmlns:p14="http://schemas.microsoft.com/office/powerpoint/2010/main" val="39350198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1ABE11BF-33A5-4653-A144-CCCBACF58C30}"/>
              </a:ext>
            </a:extLst>
          </p:cNvPr>
          <p:cNvSpPr>
            <a:spLocks noGrp="1"/>
          </p:cNvSpPr>
          <p:nvPr>
            <p:ph type="title"/>
          </p:nvPr>
        </p:nvSpPr>
        <p:spPr/>
        <p:txBody>
          <a:bodyPr rtlCol="0">
            <a:normAutofit fontScale="90000"/>
          </a:bodyPr>
          <a:lstStyle/>
          <a:p>
            <a:pPr rtl="0"/>
            <a:r>
              <a:rPr lang="ru-RU" dirty="0"/>
              <a:t>«Сложные» ученики, кто они?</a:t>
            </a:r>
            <a:endParaRPr lang="ru-RU" b="0" dirty="0"/>
          </a:p>
        </p:txBody>
      </p:sp>
      <p:sp>
        <p:nvSpPr>
          <p:cNvPr id="7" name="Объект 6">
            <a:extLst>
              <a:ext uri="{FF2B5EF4-FFF2-40B4-BE49-F238E27FC236}">
                <a16:creationId xmlns:a16="http://schemas.microsoft.com/office/drawing/2014/main" id="{2482DBEC-EE72-4155-ACC5-87E80C5606A9}"/>
              </a:ext>
            </a:extLst>
          </p:cNvPr>
          <p:cNvSpPr>
            <a:spLocks noGrp="1"/>
          </p:cNvSpPr>
          <p:nvPr>
            <p:ph idx="1"/>
          </p:nvPr>
        </p:nvSpPr>
        <p:spPr>
          <a:xfrm>
            <a:off x="531378" y="2733092"/>
            <a:ext cx="7342622" cy="2958275"/>
          </a:xfrm>
        </p:spPr>
        <p:txBody>
          <a:bodyPr rtlCol="0">
            <a:normAutofit lnSpcReduction="10000"/>
          </a:bodyPr>
          <a:lstStyle/>
          <a:p>
            <a:pPr marL="0" lvl="0" indent="0" rtl="0">
              <a:buNone/>
            </a:pPr>
            <a:r>
              <a:rPr lang="ru-RU" dirty="0"/>
              <a:t>Это ученики, которые:</a:t>
            </a:r>
          </a:p>
          <a:p>
            <a:pPr>
              <a:buFontTx/>
              <a:buChar char="-"/>
            </a:pPr>
            <a:r>
              <a:rPr lang="ru-RU" dirty="0"/>
              <a:t>регулярно нарушают учебную дисциплину: опаздывают, прогуливают, конфликтуют с учителям и одноклассниками, отвлекаются на уроке и мешают другим, </a:t>
            </a:r>
          </a:p>
          <a:p>
            <a:pPr>
              <a:buFontTx/>
              <a:buChar char="-"/>
            </a:pPr>
            <a:r>
              <a:rPr lang="ru-RU" dirty="0"/>
              <a:t>систематически нарушают правила поведения в школе: не носят сменную обувь, мусорят и пр.,</a:t>
            </a:r>
          </a:p>
          <a:p>
            <a:pPr>
              <a:buFontTx/>
              <a:buChar char="-"/>
            </a:pPr>
            <a:r>
              <a:rPr lang="ru-RU" dirty="0"/>
              <a:t>имеют низкую учебную успеваемость.</a:t>
            </a:r>
          </a:p>
        </p:txBody>
      </p:sp>
      <p:sp>
        <p:nvSpPr>
          <p:cNvPr id="12" name="Номер слайда 11">
            <a:extLst>
              <a:ext uri="{FF2B5EF4-FFF2-40B4-BE49-F238E27FC236}">
                <a16:creationId xmlns:a16="http://schemas.microsoft.com/office/drawing/2014/main" id="{FBA1BB58-7555-4382-B178-7ED04E137E77}"/>
              </a:ext>
            </a:extLst>
          </p:cNvPr>
          <p:cNvSpPr>
            <a:spLocks noGrp="1"/>
          </p:cNvSpPr>
          <p:nvPr>
            <p:ph type="sldNum" sz="quarter" idx="15"/>
          </p:nvPr>
        </p:nvSpPr>
        <p:spPr/>
        <p:txBody>
          <a:bodyPr rtlCol="0"/>
          <a:lstStyle/>
          <a:p>
            <a:pPr rtl="0"/>
            <a:fld id="{8699F50C-BE38-4BD0-BA84-9B090E1F2B9B}" type="slidenum">
              <a:rPr lang="ru-RU" smtClean="0"/>
              <a:pPr rtl="0"/>
              <a:t>2</a:t>
            </a:fld>
            <a:endParaRPr lang="ru-RU"/>
          </a:p>
        </p:txBody>
      </p:sp>
      <p:pic>
        <p:nvPicPr>
          <p:cNvPr id="17" name="Рисунок 16" descr="Изображение выглядит как молодой, мужчина, мобильный телефон, разговаривает&#10;&#10;Автоматически созданное описание">
            <a:extLst>
              <a:ext uri="{FF2B5EF4-FFF2-40B4-BE49-F238E27FC236}">
                <a16:creationId xmlns:a16="http://schemas.microsoft.com/office/drawing/2014/main" id="{C9E0136C-8838-4A87-A085-EC0BA1866F32}"/>
              </a:ext>
            </a:extLst>
          </p:cNvPr>
          <p:cNvPicPr>
            <a:picLocks noGrp="1" noChangeAspect="1"/>
          </p:cNvPicPr>
          <p:nvPr>
            <p:ph type="pic" sz="quarter" idx="10"/>
          </p:nvPr>
        </p:nvPicPr>
        <p:blipFill>
          <a:blip r:embed="rId3"/>
          <a:srcRect l="22882" r="22882"/>
          <a:stretch>
            <a:fillRect/>
          </a:stretch>
        </p:blipFill>
        <p:spPr/>
      </p:pic>
    </p:spTree>
    <p:extLst>
      <p:ext uri="{BB962C8B-B14F-4D97-AF65-F5344CB8AC3E}">
        <p14:creationId xmlns:p14="http://schemas.microsoft.com/office/powerpoint/2010/main" val="972005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Заголовок 3">
            <a:extLst>
              <a:ext uri="{FF2B5EF4-FFF2-40B4-BE49-F238E27FC236}">
                <a16:creationId xmlns:a16="http://schemas.microsoft.com/office/drawing/2014/main" id="{1ABD613F-111C-41D6-9F8E-8B2C42A5E047}"/>
              </a:ext>
            </a:extLst>
          </p:cNvPr>
          <p:cNvSpPr>
            <a:spLocks noGrp="1"/>
          </p:cNvSpPr>
          <p:nvPr>
            <p:ph type="title"/>
          </p:nvPr>
        </p:nvSpPr>
        <p:spPr>
          <a:xfrm>
            <a:off x="531378" y="319874"/>
            <a:ext cx="7342622" cy="1215566"/>
          </a:xfrm>
        </p:spPr>
        <p:txBody>
          <a:bodyPr rtlCol="0"/>
          <a:lstStyle/>
          <a:p>
            <a:pPr rtl="0"/>
            <a:r>
              <a:rPr lang="ru-RU" dirty="0"/>
              <a:t>Причины</a:t>
            </a:r>
            <a:endParaRPr lang="ru-RU" b="0" dirty="0"/>
          </a:p>
        </p:txBody>
      </p:sp>
      <p:sp>
        <p:nvSpPr>
          <p:cNvPr id="42" name="Объект 6">
            <a:extLst>
              <a:ext uri="{FF2B5EF4-FFF2-40B4-BE49-F238E27FC236}">
                <a16:creationId xmlns:a16="http://schemas.microsoft.com/office/drawing/2014/main" id="{55EACD59-7C51-4810-94C6-BCB4D12346DC}"/>
              </a:ext>
            </a:extLst>
          </p:cNvPr>
          <p:cNvSpPr>
            <a:spLocks noGrp="1"/>
          </p:cNvSpPr>
          <p:nvPr>
            <p:ph idx="1"/>
          </p:nvPr>
        </p:nvSpPr>
        <p:spPr>
          <a:xfrm>
            <a:off x="300571" y="1600177"/>
            <a:ext cx="7342622" cy="4792177"/>
          </a:xfrm>
        </p:spPr>
        <p:txBody>
          <a:bodyPr rtlCol="0">
            <a:normAutofit fontScale="77500" lnSpcReduction="20000"/>
          </a:bodyPr>
          <a:lstStyle/>
          <a:p>
            <a:pPr lvl="0" rtl="0">
              <a:buFontTx/>
              <a:buChar char="-"/>
            </a:pPr>
            <a:r>
              <a:rPr lang="ru-RU" dirty="0"/>
              <a:t>Внутриличностный или межличностный конфликт. У ребенка сложная семейная ситуация или проблемы в отношениях с одноклассниками.</a:t>
            </a:r>
          </a:p>
          <a:p>
            <a:pPr lvl="0" rtl="0">
              <a:buFontTx/>
              <a:buChar char="-"/>
            </a:pPr>
            <a:r>
              <a:rPr lang="ru-RU" dirty="0"/>
              <a:t>Демонстративная акцентуация характера. Как правило, неагрессивны, любят быть в центре внимания, отвлекают ребят шутками и разговорами.</a:t>
            </a:r>
          </a:p>
          <a:p>
            <a:pPr lvl="0" rtl="0">
              <a:buFontTx/>
              <a:buChar char="-"/>
            </a:pPr>
            <a:r>
              <a:rPr lang="ru-RU" dirty="0"/>
              <a:t>Возбудимый тип. Дети, которым сложно контролировать свое поведение, быстро теряют самообладание. Некоторые одноклассники специально их провоцируют.</a:t>
            </a:r>
          </a:p>
          <a:p>
            <a:pPr>
              <a:buFontTx/>
              <a:buChar char="-"/>
            </a:pPr>
            <a:r>
              <a:rPr lang="ru-RU" dirty="0"/>
              <a:t>Принадлежность к субкультуре, которая не считает образование ценностью.</a:t>
            </a:r>
          </a:p>
          <a:p>
            <a:pPr>
              <a:buFontTx/>
              <a:buChar char="-"/>
            </a:pPr>
            <a:r>
              <a:rPr lang="ru-RU" dirty="0"/>
              <a:t>Интернет-зависимость.</a:t>
            </a:r>
          </a:p>
          <a:p>
            <a:pPr>
              <a:buFontTx/>
              <a:buChar char="-"/>
            </a:pPr>
            <a:r>
              <a:rPr lang="ru-RU" dirty="0"/>
              <a:t>Низкая учебная мотивация. Ученик считает, что школьные знания ему не пригодятся, или не разобрался в темах, которые были раньше, и теперь не понимает предмет.</a:t>
            </a:r>
          </a:p>
          <a:p>
            <a:pPr lvl="0" rtl="0">
              <a:buFontTx/>
              <a:buChar char="-"/>
            </a:pPr>
            <a:r>
              <a:rPr lang="ru-RU" dirty="0"/>
              <a:t>Социальная или педагогическая запущенность, низкий уровень культурного развития.</a:t>
            </a:r>
          </a:p>
          <a:p>
            <a:pPr lvl="0" rtl="0">
              <a:buFontTx/>
              <a:buChar char="-"/>
            </a:pPr>
            <a:r>
              <a:rPr lang="ru-RU" dirty="0"/>
              <a:t>Неприятие личностных особенностей учителя.</a:t>
            </a:r>
          </a:p>
          <a:p>
            <a:pPr lvl="0" rtl="0">
              <a:buFontTx/>
              <a:buChar char="-"/>
            </a:pPr>
            <a:endParaRPr lang="ru-RU" dirty="0"/>
          </a:p>
          <a:p>
            <a:pPr lvl="0" rtl="0">
              <a:buFontTx/>
              <a:buChar char="-"/>
            </a:pPr>
            <a:endParaRPr lang="ru-RU" dirty="0"/>
          </a:p>
        </p:txBody>
      </p:sp>
      <p:sp>
        <p:nvSpPr>
          <p:cNvPr id="10" name="Номер слайда 9">
            <a:extLst>
              <a:ext uri="{FF2B5EF4-FFF2-40B4-BE49-F238E27FC236}">
                <a16:creationId xmlns:a16="http://schemas.microsoft.com/office/drawing/2014/main" id="{A267D224-5586-43DC-82CA-8605E158298B}"/>
              </a:ext>
            </a:extLst>
          </p:cNvPr>
          <p:cNvSpPr>
            <a:spLocks noGrp="1"/>
          </p:cNvSpPr>
          <p:nvPr>
            <p:ph type="sldNum" sz="quarter" idx="16"/>
          </p:nvPr>
        </p:nvSpPr>
        <p:spPr/>
        <p:txBody>
          <a:bodyPr rtlCol="0"/>
          <a:lstStyle/>
          <a:p>
            <a:pPr rtl="0"/>
            <a:fld id="{8699F50C-BE38-4BD0-BA84-9B090E1F2B9B}" type="slidenum">
              <a:rPr lang="ru-RU" smtClean="0"/>
              <a:pPr rtl="0"/>
              <a:t>3</a:t>
            </a:fld>
            <a:endParaRPr lang="ru-RU"/>
          </a:p>
        </p:txBody>
      </p:sp>
      <p:pic>
        <p:nvPicPr>
          <p:cNvPr id="20" name="Рисунок 19" descr="Изображение выглядит как человек, внутренний, стол, сидит&#10;&#10;Автоматически созданное описание">
            <a:extLst>
              <a:ext uri="{FF2B5EF4-FFF2-40B4-BE49-F238E27FC236}">
                <a16:creationId xmlns:a16="http://schemas.microsoft.com/office/drawing/2014/main" id="{35B840F4-504E-44E5-B52F-CF61E65C6723}"/>
              </a:ext>
            </a:extLst>
          </p:cNvPr>
          <p:cNvPicPr>
            <a:picLocks noGrp="1" noChangeAspect="1"/>
          </p:cNvPicPr>
          <p:nvPr>
            <p:ph type="pic" sz="quarter" idx="14"/>
          </p:nvPr>
        </p:nvPicPr>
        <p:blipFill>
          <a:blip r:embed="rId3"/>
          <a:srcRect l="12988" r="12988"/>
          <a:stretch>
            <a:fillRect/>
          </a:stretch>
        </p:blipFill>
        <p:spPr/>
      </p:pic>
      <p:sp>
        <p:nvSpPr>
          <p:cNvPr id="21" name="Прямоугольник 20">
            <a:extLst>
              <a:ext uri="{FF2B5EF4-FFF2-40B4-BE49-F238E27FC236}">
                <a16:creationId xmlns:a16="http://schemas.microsoft.com/office/drawing/2014/main" id="{163A8655-98F4-42E4-8CA4-5F9B4D282978}"/>
              </a:ext>
            </a:extLst>
          </p:cNvPr>
          <p:cNvSpPr/>
          <p:nvPr/>
        </p:nvSpPr>
        <p:spPr>
          <a:xfrm>
            <a:off x="11146971" y="212035"/>
            <a:ext cx="740227" cy="636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2054666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8F08040-4E87-4801-ACF5-C8C6F82A57BC}"/>
              </a:ext>
            </a:extLst>
          </p:cNvPr>
          <p:cNvSpPr>
            <a:spLocks noGrp="1"/>
          </p:cNvSpPr>
          <p:nvPr>
            <p:ph idx="1"/>
          </p:nvPr>
        </p:nvSpPr>
        <p:spPr>
          <a:xfrm>
            <a:off x="518126" y="2093842"/>
            <a:ext cx="8268065" cy="3319225"/>
          </a:xfrm>
        </p:spPr>
        <p:txBody>
          <a:bodyPr>
            <a:normAutofit fontScale="92500" lnSpcReduction="20000"/>
          </a:bodyPr>
          <a:lstStyle/>
          <a:p>
            <a:r>
              <a:rPr lang="ru-RU" dirty="0"/>
              <a:t>Первое, что окажет пользу, когда проблема назрела, это </a:t>
            </a:r>
            <a:r>
              <a:rPr lang="ru-RU" b="1" dirty="0"/>
              <a:t>спокойствие</a:t>
            </a:r>
            <a:r>
              <a:rPr lang="ru-RU" dirty="0"/>
              <a:t>.</a:t>
            </a:r>
          </a:p>
          <a:p>
            <a:r>
              <a:rPr lang="ru-RU" dirty="0"/>
              <a:t>Второй момент — анализ ситуации </a:t>
            </a:r>
            <a:r>
              <a:rPr lang="ru-RU" b="1" dirty="0"/>
              <a:t>без превратности</a:t>
            </a:r>
            <a:r>
              <a:rPr lang="ru-RU" dirty="0"/>
              <a:t>.</a:t>
            </a:r>
          </a:p>
          <a:p>
            <a:r>
              <a:rPr lang="ru-RU" dirty="0"/>
              <a:t>Третьим важным пунктом является </a:t>
            </a:r>
            <a:r>
              <a:rPr lang="ru-RU" b="1" dirty="0"/>
              <a:t>открытый диалог</a:t>
            </a:r>
            <a:r>
              <a:rPr lang="ru-RU" dirty="0"/>
              <a:t> между конфликтующими сторонами, умение выслушать собеседника, спокойно изложить свой взгляд на проблему конфликта.</a:t>
            </a:r>
          </a:p>
          <a:p>
            <a:r>
              <a:rPr lang="ru-RU" dirty="0"/>
              <a:t>Четвертое, что поможет прийти к нужному конструктивному итогу — </a:t>
            </a:r>
            <a:r>
              <a:rPr lang="ru-RU" b="1" dirty="0"/>
              <a:t>выявление общей цели</a:t>
            </a:r>
            <a:r>
              <a:rPr lang="ru-RU" dirty="0"/>
              <a:t>, способов решения проблемы, позволяющих к этой цели прийти.</a:t>
            </a:r>
          </a:p>
          <a:p>
            <a:r>
              <a:rPr lang="ru-RU" dirty="0"/>
              <a:t>Последним, пятым пунктом станут </a:t>
            </a:r>
            <a:r>
              <a:rPr lang="ru-RU" b="1" dirty="0"/>
              <a:t>выводы</a:t>
            </a:r>
            <a:r>
              <a:rPr lang="ru-RU" dirty="0"/>
              <a:t>, которые помогут избежать ошибок общения и взаимодействия в будущем.</a:t>
            </a:r>
          </a:p>
          <a:p>
            <a:endParaRPr lang="ru-RU" dirty="0"/>
          </a:p>
        </p:txBody>
      </p:sp>
      <p:sp>
        <p:nvSpPr>
          <p:cNvPr id="5" name="Заголовок 4">
            <a:extLst>
              <a:ext uri="{FF2B5EF4-FFF2-40B4-BE49-F238E27FC236}">
                <a16:creationId xmlns:a16="http://schemas.microsoft.com/office/drawing/2014/main" id="{C4A1AAAF-961B-409C-8230-7B91288DDC2B}"/>
              </a:ext>
            </a:extLst>
          </p:cNvPr>
          <p:cNvSpPr>
            <a:spLocks noGrp="1"/>
          </p:cNvSpPr>
          <p:nvPr>
            <p:ph type="title"/>
          </p:nvPr>
        </p:nvSpPr>
        <p:spPr>
          <a:xfrm>
            <a:off x="531378" y="765146"/>
            <a:ext cx="7342622" cy="1215566"/>
          </a:xfrm>
        </p:spPr>
        <p:txBody>
          <a:bodyPr>
            <a:normAutofit fontScale="90000"/>
          </a:bodyPr>
          <a:lstStyle/>
          <a:p>
            <a:r>
              <a:rPr lang="ru-RU" dirty="0"/>
              <a:t>Алгоритм решения конфликта</a:t>
            </a:r>
          </a:p>
        </p:txBody>
      </p:sp>
      <p:sp>
        <p:nvSpPr>
          <p:cNvPr id="7" name="Номер слайда 6">
            <a:extLst>
              <a:ext uri="{FF2B5EF4-FFF2-40B4-BE49-F238E27FC236}">
                <a16:creationId xmlns:a16="http://schemas.microsoft.com/office/drawing/2014/main" id="{11515D67-DC88-4218-85AD-55DEFB670D3D}"/>
              </a:ext>
            </a:extLst>
          </p:cNvPr>
          <p:cNvSpPr>
            <a:spLocks noGrp="1"/>
          </p:cNvSpPr>
          <p:nvPr>
            <p:ph type="sldNum" sz="quarter" idx="16"/>
          </p:nvPr>
        </p:nvSpPr>
        <p:spPr/>
        <p:txBody>
          <a:bodyPr/>
          <a:lstStyle/>
          <a:p>
            <a:pPr rtl="0"/>
            <a:fld id="{8699F50C-BE38-4BD0-BA84-9B090E1F2B9B}" type="slidenum">
              <a:rPr lang="ru-RU" noProof="0" smtClean="0"/>
              <a:t>4</a:t>
            </a:fld>
            <a:endParaRPr lang="ru-RU" noProof="0"/>
          </a:p>
        </p:txBody>
      </p:sp>
      <p:sp>
        <p:nvSpPr>
          <p:cNvPr id="8" name="Прямоугольник 7">
            <a:extLst>
              <a:ext uri="{FF2B5EF4-FFF2-40B4-BE49-F238E27FC236}">
                <a16:creationId xmlns:a16="http://schemas.microsoft.com/office/drawing/2014/main" id="{9288CE4C-F38D-436F-8D62-6E0F89200322}"/>
              </a:ext>
            </a:extLst>
          </p:cNvPr>
          <p:cNvSpPr/>
          <p:nvPr/>
        </p:nvSpPr>
        <p:spPr>
          <a:xfrm>
            <a:off x="11146971" y="212035"/>
            <a:ext cx="740227" cy="636104"/>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4" name="Рисунок 13" descr="Изображение выглядит как человек, внутренний, ребенок, молодой&#10;&#10;Автоматически созданное описание">
            <a:extLst>
              <a:ext uri="{FF2B5EF4-FFF2-40B4-BE49-F238E27FC236}">
                <a16:creationId xmlns:a16="http://schemas.microsoft.com/office/drawing/2014/main" id="{21BA06E4-27D1-488F-9D93-C1E43BC265DD}"/>
              </a:ext>
            </a:extLst>
          </p:cNvPr>
          <p:cNvPicPr>
            <a:picLocks noGrp="1" noChangeAspect="1"/>
          </p:cNvPicPr>
          <p:nvPr>
            <p:ph type="pic" sz="quarter" idx="14"/>
          </p:nvPr>
        </p:nvPicPr>
        <p:blipFill>
          <a:blip r:embed="rId2"/>
          <a:srcRect l="12988" r="12988"/>
          <a:stretch>
            <a:fillRect/>
          </a:stretch>
        </p:blipFill>
        <p:spPr/>
      </p:pic>
    </p:spTree>
    <p:extLst>
      <p:ext uri="{BB962C8B-B14F-4D97-AF65-F5344CB8AC3E}">
        <p14:creationId xmlns:p14="http://schemas.microsoft.com/office/powerpoint/2010/main" val="931422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a:extLst>
              <a:ext uri="{FF2B5EF4-FFF2-40B4-BE49-F238E27FC236}">
                <a16:creationId xmlns:a16="http://schemas.microsoft.com/office/drawing/2014/main" id="{E3E5EE03-FBF6-46F5-8085-716AC6CE1C8C}"/>
              </a:ext>
            </a:extLst>
          </p:cNvPr>
          <p:cNvSpPr>
            <a:spLocks noGrp="1"/>
          </p:cNvSpPr>
          <p:nvPr>
            <p:ph type="title"/>
          </p:nvPr>
        </p:nvSpPr>
        <p:spPr/>
        <p:txBody>
          <a:bodyPr rtlCol="0">
            <a:normAutofit fontScale="90000"/>
          </a:bodyPr>
          <a:lstStyle/>
          <a:p>
            <a:pPr rtl="0"/>
            <a:r>
              <a:rPr lang="ru-RU" b="0" dirty="0"/>
              <a:t>Помощь в зависимости от причины</a:t>
            </a:r>
          </a:p>
        </p:txBody>
      </p:sp>
      <p:sp>
        <p:nvSpPr>
          <p:cNvPr id="21" name="Номер слайда 5">
            <a:extLst>
              <a:ext uri="{FF2B5EF4-FFF2-40B4-BE49-F238E27FC236}">
                <a16:creationId xmlns:a16="http://schemas.microsoft.com/office/drawing/2014/main" id="{C7C65DDB-24F2-44CF-AE02-F3A6C8B1858B}"/>
              </a:ext>
            </a:extLst>
          </p:cNvPr>
          <p:cNvSpPr>
            <a:spLocks noGrp="1"/>
          </p:cNvSpPr>
          <p:nvPr>
            <p:ph type="sldNum" sz="quarter" idx="18"/>
          </p:nvPr>
        </p:nvSpPr>
        <p:spPr/>
        <p:txBody>
          <a:bodyPr rtlCol="0"/>
          <a:lstStyle>
            <a:lvl1pPr algn="r">
              <a:defRPr sz="1200">
                <a:solidFill>
                  <a:schemeClr val="tx1">
                    <a:lumMod val="50000"/>
                    <a:lumOff val="50000"/>
                  </a:schemeClr>
                </a:solidFill>
              </a:defRPr>
            </a:lvl1pPr>
          </a:lstStyle>
          <a:p>
            <a:pPr rtl="0"/>
            <a:fld id="{8699F50C-BE38-4BD0-BA84-9B090E1F2B9B}" type="slidenum">
              <a:rPr lang="ru-RU" smtClean="0"/>
              <a:pPr rtl="0"/>
              <a:t>5</a:t>
            </a:fld>
            <a:endParaRPr lang="ru-RU"/>
          </a:p>
        </p:txBody>
      </p:sp>
      <p:sp>
        <p:nvSpPr>
          <p:cNvPr id="8" name="Прямоугольник 7">
            <a:extLst>
              <a:ext uri="{FF2B5EF4-FFF2-40B4-BE49-F238E27FC236}">
                <a16:creationId xmlns:a16="http://schemas.microsoft.com/office/drawing/2014/main" id="{00D7B132-0531-49F3-AFCC-B9BF47EF4C0C}"/>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 name="Рисунок 9" descr="Изображение выглядит как молодой, мальчик, стол, ноутбук&#10;&#10;Автоматически созданное описание">
            <a:extLst>
              <a:ext uri="{FF2B5EF4-FFF2-40B4-BE49-F238E27FC236}">
                <a16:creationId xmlns:a16="http://schemas.microsoft.com/office/drawing/2014/main" id="{63E9E731-FE8A-4716-97A4-581A1168E6D4}"/>
              </a:ext>
            </a:extLst>
          </p:cNvPr>
          <p:cNvPicPr>
            <a:picLocks noChangeAspect="1"/>
          </p:cNvPicPr>
          <p:nvPr/>
        </p:nvPicPr>
        <p:blipFill>
          <a:blip r:embed="rId3"/>
          <a:stretch>
            <a:fillRect/>
          </a:stretch>
        </p:blipFill>
        <p:spPr>
          <a:xfrm>
            <a:off x="6787261" y="3525078"/>
            <a:ext cx="5404739" cy="3332922"/>
          </a:xfrm>
          <a:prstGeom prst="rect">
            <a:avLst/>
          </a:prstGeom>
        </p:spPr>
      </p:pic>
      <p:sp>
        <p:nvSpPr>
          <p:cNvPr id="16" name="Объект 15">
            <a:extLst>
              <a:ext uri="{FF2B5EF4-FFF2-40B4-BE49-F238E27FC236}">
                <a16:creationId xmlns:a16="http://schemas.microsoft.com/office/drawing/2014/main" id="{1DCFA8A2-3FB8-48CA-933D-0800A9D2A2A2}"/>
              </a:ext>
            </a:extLst>
          </p:cNvPr>
          <p:cNvSpPr>
            <a:spLocks noGrp="1"/>
          </p:cNvSpPr>
          <p:nvPr>
            <p:ph sz="half" idx="13"/>
          </p:nvPr>
        </p:nvSpPr>
        <p:spPr>
          <a:xfrm>
            <a:off x="520698" y="1470994"/>
            <a:ext cx="8795580" cy="4837044"/>
          </a:xfrm>
        </p:spPr>
        <p:txBody>
          <a:bodyPr rtlCol="0">
            <a:normAutofit/>
          </a:bodyPr>
          <a:lstStyle/>
          <a:p>
            <a:pPr rtl="0">
              <a:buClr>
                <a:schemeClr val="accent2"/>
              </a:buClr>
              <a:buFont typeface="Wingdings" panose="05000000000000000000" pitchFamily="2" charset="2"/>
              <a:buChar char="Ø"/>
            </a:pPr>
            <a:r>
              <a:rPr lang="ru-RU" sz="3000" b="1" dirty="0">
                <a:solidFill>
                  <a:schemeClr val="accent6">
                    <a:lumMod val="75000"/>
                  </a:schemeClr>
                </a:solidFill>
              </a:rPr>
              <a:t>Низкая учебная мотивация, неуспеваемость, принадлежность к субкультуре, не считающей образование ценностью, Интернет-зависимость.</a:t>
            </a:r>
          </a:p>
          <a:p>
            <a:pPr marL="0" indent="0" rtl="0">
              <a:buClr>
                <a:schemeClr val="accent2"/>
              </a:buClr>
              <a:buNone/>
            </a:pPr>
            <a:r>
              <a:rPr lang="ru-RU" b="1" i="1" dirty="0"/>
              <a:t>Индивидуальная беседа с учеником о его убеждениях.</a:t>
            </a:r>
            <a:endParaRPr lang="ru-RU" dirty="0"/>
          </a:p>
          <a:p>
            <a:pPr marL="457200" indent="-457200" rtl="0">
              <a:buClr>
                <a:schemeClr val="accent2"/>
              </a:buClr>
              <a:buAutoNum type="arabicPeriod"/>
            </a:pPr>
            <a:r>
              <a:rPr lang="ru-RU" dirty="0"/>
              <a:t>Выяснение причин неуспеваемости:</a:t>
            </a:r>
          </a:p>
          <a:p>
            <a:pPr>
              <a:buClr>
                <a:schemeClr val="accent2"/>
              </a:buClr>
            </a:pPr>
            <a:r>
              <a:rPr lang="ru-RU" dirty="0"/>
              <a:t>не понял тему и теперь не понимает предмет,</a:t>
            </a:r>
          </a:p>
          <a:p>
            <a:pPr>
              <a:buClr>
                <a:schemeClr val="accent2"/>
              </a:buClr>
            </a:pPr>
            <a:r>
              <a:rPr lang="ru-RU" dirty="0"/>
              <a:t>не считает, что учеба важна для будущего,</a:t>
            </a:r>
          </a:p>
          <a:p>
            <a:pPr>
              <a:buClr>
                <a:schemeClr val="accent2"/>
              </a:buClr>
            </a:pPr>
            <a:r>
              <a:rPr lang="ru-RU" dirty="0"/>
              <a:t>не делает домашние задания, потому что не знает, как организовать свое время или нет условий дома,</a:t>
            </a:r>
          </a:p>
          <a:p>
            <a:pPr>
              <a:buClr>
                <a:schemeClr val="accent2"/>
              </a:buClr>
            </a:pPr>
            <a:r>
              <a:rPr lang="ru-RU" dirty="0"/>
              <a:t>нет сил, астения, вялость.</a:t>
            </a:r>
          </a:p>
        </p:txBody>
      </p:sp>
    </p:spTree>
    <p:extLst>
      <p:ext uri="{BB962C8B-B14F-4D97-AF65-F5344CB8AC3E}">
        <p14:creationId xmlns:p14="http://schemas.microsoft.com/office/powerpoint/2010/main" val="38915161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Заголовок 13">
            <a:extLst>
              <a:ext uri="{FF2B5EF4-FFF2-40B4-BE49-F238E27FC236}">
                <a16:creationId xmlns:a16="http://schemas.microsoft.com/office/drawing/2014/main" id="{E3E5EE03-FBF6-46F5-8085-716AC6CE1C8C}"/>
              </a:ext>
            </a:extLst>
          </p:cNvPr>
          <p:cNvSpPr>
            <a:spLocks noGrp="1"/>
          </p:cNvSpPr>
          <p:nvPr>
            <p:ph type="title"/>
          </p:nvPr>
        </p:nvSpPr>
        <p:spPr/>
        <p:txBody>
          <a:bodyPr rtlCol="0">
            <a:normAutofit fontScale="90000"/>
          </a:bodyPr>
          <a:lstStyle/>
          <a:p>
            <a:pPr rtl="0"/>
            <a:r>
              <a:rPr lang="ru-RU" b="0" dirty="0"/>
              <a:t>Помощь в зависимости от причины</a:t>
            </a:r>
          </a:p>
        </p:txBody>
      </p:sp>
      <p:sp>
        <p:nvSpPr>
          <p:cNvPr id="16" name="Объект 15">
            <a:extLst>
              <a:ext uri="{FF2B5EF4-FFF2-40B4-BE49-F238E27FC236}">
                <a16:creationId xmlns:a16="http://schemas.microsoft.com/office/drawing/2014/main" id="{1DCFA8A2-3FB8-48CA-933D-0800A9D2A2A2}"/>
              </a:ext>
            </a:extLst>
          </p:cNvPr>
          <p:cNvSpPr>
            <a:spLocks noGrp="1"/>
          </p:cNvSpPr>
          <p:nvPr>
            <p:ph sz="half" idx="13"/>
          </p:nvPr>
        </p:nvSpPr>
        <p:spPr>
          <a:xfrm>
            <a:off x="520697" y="1696278"/>
            <a:ext cx="10346085" cy="4837044"/>
          </a:xfrm>
        </p:spPr>
        <p:txBody>
          <a:bodyPr rtlCol="0">
            <a:normAutofit fontScale="85000" lnSpcReduction="20000"/>
          </a:bodyPr>
          <a:lstStyle/>
          <a:p>
            <a:pPr rtl="0">
              <a:lnSpc>
                <a:spcPct val="110000"/>
              </a:lnSpc>
              <a:buClr>
                <a:schemeClr val="accent2"/>
              </a:buClr>
              <a:buFont typeface="Wingdings" panose="05000000000000000000" pitchFamily="2" charset="2"/>
              <a:buChar char="Ø"/>
            </a:pPr>
            <a:r>
              <a:rPr lang="ru-RU" sz="3500" b="1" dirty="0">
                <a:solidFill>
                  <a:schemeClr val="accent6">
                    <a:lumMod val="75000"/>
                  </a:schemeClr>
                </a:solidFill>
              </a:rPr>
              <a:t>Низкая учебная мотивация, неуспеваемость, принадлежность к субкультуре, не считающей образование ценностью, Интернет-зависимость.</a:t>
            </a:r>
          </a:p>
          <a:p>
            <a:pPr marL="0" indent="0">
              <a:lnSpc>
                <a:spcPct val="110000"/>
              </a:lnSpc>
              <a:buClr>
                <a:schemeClr val="accent2"/>
              </a:buClr>
              <a:buNone/>
            </a:pPr>
            <a:r>
              <a:rPr lang="ru-RU" dirty="0"/>
              <a:t>Вопросы, которые можно задать:</a:t>
            </a:r>
          </a:p>
          <a:p>
            <a:pPr marL="0" indent="0">
              <a:lnSpc>
                <a:spcPct val="110000"/>
              </a:lnSpc>
              <a:buClr>
                <a:schemeClr val="accent2"/>
              </a:buClr>
              <a:buNone/>
            </a:pPr>
            <a:r>
              <a:rPr lang="ru-RU" dirty="0">
                <a:solidFill>
                  <a:schemeClr val="accent6">
                    <a:lumMod val="75000"/>
                  </a:schemeClr>
                </a:solidFill>
              </a:rPr>
              <a:t>Я заметил(а), что твоя успеваемость снизилась. Я хочу тебе помочь. Расскажи, что случилось? Когда ты перестал(а) понимать предмет? </a:t>
            </a:r>
            <a:r>
              <a:rPr lang="ru-RU" b="1" dirty="0">
                <a:solidFill>
                  <a:schemeClr val="accent6">
                    <a:lumMod val="75000"/>
                  </a:schemeClr>
                </a:solidFill>
              </a:rPr>
              <a:t>Как ты считаешь, к каким последствиям это приведет? Как ты думаешь, что тебе мешает лучше учится? </a:t>
            </a:r>
            <a:r>
              <a:rPr lang="ru-RU" dirty="0">
                <a:solidFill>
                  <a:schemeClr val="accent6">
                    <a:lumMod val="75000"/>
                  </a:schemeClr>
                </a:solidFill>
              </a:rPr>
              <a:t>Сколько времени ты уделяешь учебе? Есть ли у тебя привычки, которые отвлекают тебя от учебы? Хотел бы ты научиться иначе планировать свое время? Тебе нужна моя помощь, чтобы разобраться в теме?</a:t>
            </a:r>
          </a:p>
          <a:p>
            <a:pPr marL="0" indent="0">
              <a:lnSpc>
                <a:spcPct val="110000"/>
              </a:lnSpc>
              <a:buClr>
                <a:schemeClr val="accent2"/>
              </a:buClr>
              <a:buNone/>
            </a:pPr>
            <a:r>
              <a:rPr lang="ru-RU" dirty="0"/>
              <a:t>Для того, чтобы понять убеждения ученика, важно, чтобы ученик </a:t>
            </a:r>
            <a:r>
              <a:rPr lang="ru-RU" b="1" dirty="0"/>
              <a:t>сам</a:t>
            </a:r>
            <a:r>
              <a:rPr lang="ru-RU" dirty="0"/>
              <a:t> рассказал о причинах и задумался о последствиях. Если об этом говорят учителя и родители, подростки часто относятся скептически к их прогнозам своего будущего. Полезно вести разговор на равных и приводить </a:t>
            </a:r>
            <a:r>
              <a:rPr lang="ru-RU" b="1" dirty="0"/>
              <a:t>факты</a:t>
            </a:r>
            <a:r>
              <a:rPr lang="ru-RU" dirty="0"/>
              <a:t>, а не готовые суждения.</a:t>
            </a:r>
          </a:p>
        </p:txBody>
      </p:sp>
      <p:sp>
        <p:nvSpPr>
          <p:cNvPr id="21" name="Номер слайда 5">
            <a:extLst>
              <a:ext uri="{FF2B5EF4-FFF2-40B4-BE49-F238E27FC236}">
                <a16:creationId xmlns:a16="http://schemas.microsoft.com/office/drawing/2014/main" id="{C7C65DDB-24F2-44CF-AE02-F3A6C8B1858B}"/>
              </a:ext>
            </a:extLst>
          </p:cNvPr>
          <p:cNvSpPr>
            <a:spLocks noGrp="1"/>
          </p:cNvSpPr>
          <p:nvPr>
            <p:ph type="sldNum" sz="quarter" idx="18"/>
          </p:nvPr>
        </p:nvSpPr>
        <p:spPr/>
        <p:txBody>
          <a:bodyPr rtlCol="0"/>
          <a:lstStyle>
            <a:lvl1pPr algn="r">
              <a:defRPr sz="1200">
                <a:solidFill>
                  <a:schemeClr val="tx1">
                    <a:lumMod val="50000"/>
                    <a:lumOff val="50000"/>
                  </a:schemeClr>
                </a:solidFill>
              </a:defRPr>
            </a:lvl1pPr>
          </a:lstStyle>
          <a:p>
            <a:pPr rtl="0"/>
            <a:fld id="{8699F50C-BE38-4BD0-BA84-9B090E1F2B9B}" type="slidenum">
              <a:rPr lang="ru-RU" smtClean="0"/>
              <a:pPr rtl="0"/>
              <a:t>6</a:t>
            </a:fld>
            <a:endParaRPr lang="ru-RU"/>
          </a:p>
        </p:txBody>
      </p:sp>
      <p:sp>
        <p:nvSpPr>
          <p:cNvPr id="5" name="Прямоугольник 4">
            <a:extLst>
              <a:ext uri="{FF2B5EF4-FFF2-40B4-BE49-F238E27FC236}">
                <a16:creationId xmlns:a16="http://schemas.microsoft.com/office/drawing/2014/main" id="{8DB11EF4-CBB8-4518-B55A-E3FBB46ED0C1}"/>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7574406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Заголовок 13">
            <a:extLst>
              <a:ext uri="{FF2B5EF4-FFF2-40B4-BE49-F238E27FC236}">
                <a16:creationId xmlns:a16="http://schemas.microsoft.com/office/drawing/2014/main" id="{92896B42-4638-40D0-8887-7AB8D1D86B3D}"/>
              </a:ext>
            </a:extLst>
          </p:cNvPr>
          <p:cNvSpPr>
            <a:spLocks noGrp="1"/>
          </p:cNvSpPr>
          <p:nvPr>
            <p:ph type="title"/>
          </p:nvPr>
        </p:nvSpPr>
        <p:spPr/>
        <p:txBody>
          <a:bodyPr rtlCol="0">
            <a:normAutofit fontScale="90000"/>
          </a:bodyPr>
          <a:lstStyle/>
          <a:p>
            <a:r>
              <a:rPr lang="ru-RU" b="0" dirty="0"/>
              <a:t>Помощь в зависимости от причины</a:t>
            </a:r>
            <a:endParaRPr lang="ru-RU" dirty="0"/>
          </a:p>
        </p:txBody>
      </p:sp>
      <p:sp>
        <p:nvSpPr>
          <p:cNvPr id="33" name="Текст 32">
            <a:extLst>
              <a:ext uri="{FF2B5EF4-FFF2-40B4-BE49-F238E27FC236}">
                <a16:creationId xmlns:a16="http://schemas.microsoft.com/office/drawing/2014/main" id="{7CFD0302-279C-8A48-9E27-AD5B08D6501E}"/>
              </a:ext>
            </a:extLst>
          </p:cNvPr>
          <p:cNvSpPr>
            <a:spLocks noGrp="1"/>
          </p:cNvSpPr>
          <p:nvPr>
            <p:ph type="body" sz="quarter" idx="19"/>
          </p:nvPr>
        </p:nvSpPr>
        <p:spPr>
          <a:xfrm>
            <a:off x="531813" y="1594946"/>
            <a:ext cx="10615157" cy="4761404"/>
          </a:xfrm>
        </p:spPr>
        <p:txBody>
          <a:bodyPr rtlCol="0"/>
          <a:lstStyle/>
          <a:p>
            <a:pPr marL="342900" indent="-342900">
              <a:buClr>
                <a:schemeClr val="accent2"/>
              </a:buClr>
              <a:buFont typeface="Wingdings" panose="05000000000000000000" pitchFamily="2" charset="2"/>
              <a:buChar char="Ø"/>
            </a:pPr>
            <a:r>
              <a:rPr lang="ru-RU" sz="3000" b="1" dirty="0">
                <a:solidFill>
                  <a:schemeClr val="accent6">
                    <a:lumMod val="75000"/>
                  </a:schemeClr>
                </a:solidFill>
              </a:rPr>
              <a:t>Низкая учебная мотивация, неуспеваемость, принадлежность к субкультуре, не считающей образование ценностью, Интернет-зависимость.</a:t>
            </a:r>
          </a:p>
          <a:p>
            <a:pPr>
              <a:buClr>
                <a:schemeClr val="accent2"/>
              </a:buClr>
            </a:pPr>
            <a:r>
              <a:rPr lang="ru-RU" sz="2000" b="1" dirty="0">
                <a:solidFill>
                  <a:srgbClr val="FFCC00"/>
                </a:solidFill>
              </a:rPr>
              <a:t>2. </a:t>
            </a:r>
            <a:r>
              <a:rPr lang="ru-RU" sz="2000" b="1" dirty="0"/>
              <a:t>Направление к специалистам в зависимости от причин:</a:t>
            </a:r>
          </a:p>
          <a:p>
            <a:pPr marL="342900" indent="-342900">
              <a:buClr>
                <a:schemeClr val="accent2"/>
              </a:buClr>
              <a:buFont typeface="Arial" panose="020B0604020202020204" pitchFamily="34" charset="0"/>
              <a:buChar char="•"/>
            </a:pPr>
            <a:r>
              <a:rPr lang="ru-RU" sz="2000" dirty="0"/>
              <a:t>При астении и ухудшении самочувствия можно направить к врачу;</a:t>
            </a:r>
          </a:p>
          <a:p>
            <a:pPr marL="342900" indent="-342900">
              <a:buClr>
                <a:schemeClr val="accent2"/>
              </a:buClr>
              <a:buFont typeface="Arial" panose="020B0604020202020204" pitchFamily="34" charset="0"/>
              <a:buChar char="•"/>
            </a:pPr>
            <a:r>
              <a:rPr lang="ru-RU" sz="2000" dirty="0"/>
              <a:t>При Интернет-зависимости, неумении планировать свое время можно направить к психологу;</a:t>
            </a:r>
          </a:p>
          <a:p>
            <a:pPr marL="342900" indent="-342900">
              <a:buClr>
                <a:schemeClr val="accent2"/>
              </a:buClr>
              <a:buFont typeface="Arial" panose="020B0604020202020204" pitchFamily="34" charset="0"/>
              <a:buChar char="•"/>
            </a:pPr>
            <a:r>
              <a:rPr lang="ru-RU" sz="2000" dirty="0"/>
              <a:t>Если у ученика нет условий для выполнения домашних заданий дома, можно побеседовать с родителями (например, если родители часто просят присмотреть за младшими братьями и сестрами, у ребенка нет своего места для выполнения уроков и пр.)</a:t>
            </a:r>
          </a:p>
          <a:p>
            <a:pPr>
              <a:buClr>
                <a:schemeClr val="accent2"/>
              </a:buClr>
            </a:pPr>
            <a:r>
              <a:rPr lang="ru-RU" sz="2000" b="1" dirty="0">
                <a:solidFill>
                  <a:srgbClr val="FFCC00"/>
                </a:solidFill>
              </a:rPr>
              <a:t>3. </a:t>
            </a:r>
            <a:r>
              <a:rPr lang="ru-RU" sz="2000" b="1" dirty="0"/>
              <a:t>Интерес к успехам ученика, поощрение. </a:t>
            </a:r>
            <a:r>
              <a:rPr lang="ru-RU" sz="2000" dirty="0"/>
              <a:t>У подростка можно спросить, какие рекомендации он считает полезными, что ему помогает, что еще он может сделать для улучшения результатов. Если учитель заметил прогресс в учебе, стоит обратить внимание и похвалить.</a:t>
            </a:r>
          </a:p>
        </p:txBody>
      </p:sp>
      <p:sp>
        <p:nvSpPr>
          <p:cNvPr id="4" name="Номер слайда 3">
            <a:extLst>
              <a:ext uri="{FF2B5EF4-FFF2-40B4-BE49-F238E27FC236}">
                <a16:creationId xmlns:a16="http://schemas.microsoft.com/office/drawing/2014/main" id="{B2228214-87DB-4B3A-BD81-9A709A69BAAC}"/>
              </a:ext>
            </a:extLst>
          </p:cNvPr>
          <p:cNvSpPr>
            <a:spLocks noGrp="1"/>
          </p:cNvSpPr>
          <p:nvPr>
            <p:ph type="sldNum" sz="quarter" idx="18"/>
          </p:nvPr>
        </p:nvSpPr>
        <p:spPr/>
        <p:txBody>
          <a:bodyPr rtlCol="0"/>
          <a:lstStyle/>
          <a:p>
            <a:pPr rtl="0"/>
            <a:fld id="{8699F50C-BE38-4BD0-BA84-9B090E1F2B9B}" type="slidenum">
              <a:rPr lang="ru-RU" smtClean="0"/>
              <a:pPr rtl="0"/>
              <a:t>7</a:t>
            </a:fld>
            <a:endParaRPr lang="ru-RU" dirty="0"/>
          </a:p>
        </p:txBody>
      </p:sp>
      <p:sp>
        <p:nvSpPr>
          <p:cNvPr id="10" name="Прямоугольник 9">
            <a:extLst>
              <a:ext uri="{FF2B5EF4-FFF2-40B4-BE49-F238E27FC236}">
                <a16:creationId xmlns:a16="http://schemas.microsoft.com/office/drawing/2014/main" id="{8F050AEF-901E-45E8-A406-75973765996F}"/>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10042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Номер слайда 6">
            <a:extLst>
              <a:ext uri="{FF2B5EF4-FFF2-40B4-BE49-F238E27FC236}">
                <a16:creationId xmlns:a16="http://schemas.microsoft.com/office/drawing/2014/main" id="{8FF6E3E5-DA16-4FBA-B3CD-A022DF1D9BB4}"/>
              </a:ext>
            </a:extLst>
          </p:cNvPr>
          <p:cNvSpPr>
            <a:spLocks noGrp="1"/>
          </p:cNvSpPr>
          <p:nvPr>
            <p:ph type="sldNum" sz="quarter" idx="18"/>
          </p:nvPr>
        </p:nvSpPr>
        <p:spPr>
          <a:xfrm>
            <a:off x="11146971" y="6356350"/>
            <a:ext cx="740227" cy="365125"/>
          </a:xfrm>
        </p:spPr>
        <p:txBody>
          <a:bodyPr anchor="ctr">
            <a:normAutofit/>
          </a:bodyPr>
          <a:lstStyle/>
          <a:p>
            <a:pPr rtl="0">
              <a:spcAft>
                <a:spcPts val="600"/>
              </a:spcAft>
            </a:pPr>
            <a:fld id="{8699F50C-BE38-4BD0-BA84-9B090E1F2B9B}" type="slidenum">
              <a:rPr lang="ru-RU" noProof="0" smtClean="0"/>
              <a:pPr rtl="0">
                <a:spcAft>
                  <a:spcPts val="600"/>
                </a:spcAft>
              </a:pPr>
              <a:t>8</a:t>
            </a:fld>
            <a:endParaRPr lang="ru-RU" noProof="0"/>
          </a:p>
        </p:txBody>
      </p:sp>
      <p:sp>
        <p:nvSpPr>
          <p:cNvPr id="19" name="Title 3">
            <a:extLst>
              <a:ext uri="{FF2B5EF4-FFF2-40B4-BE49-F238E27FC236}">
                <a16:creationId xmlns:a16="http://schemas.microsoft.com/office/drawing/2014/main" id="{F1AA32E1-A73E-462A-A4F5-CA8E613A72DF}"/>
              </a:ext>
            </a:extLst>
          </p:cNvPr>
          <p:cNvSpPr>
            <a:spLocks noGrp="1"/>
          </p:cNvSpPr>
          <p:nvPr>
            <p:ph type="title"/>
          </p:nvPr>
        </p:nvSpPr>
        <p:spPr>
          <a:xfrm>
            <a:off x="518678" y="209028"/>
            <a:ext cx="8333222" cy="1147969"/>
          </a:xfrm>
        </p:spPr>
        <p:txBody>
          <a:bodyPr>
            <a:normAutofit fontScale="90000"/>
          </a:bodyPr>
          <a:lstStyle/>
          <a:p>
            <a:r>
              <a:rPr lang="ru-RU" b="0" dirty="0"/>
              <a:t>Помощь в зависимости от причины</a:t>
            </a:r>
            <a:endParaRPr lang="en-US" dirty="0"/>
          </a:p>
        </p:txBody>
      </p:sp>
      <p:sp>
        <p:nvSpPr>
          <p:cNvPr id="20" name="Content Placeholder 4">
            <a:extLst>
              <a:ext uri="{FF2B5EF4-FFF2-40B4-BE49-F238E27FC236}">
                <a16:creationId xmlns:a16="http://schemas.microsoft.com/office/drawing/2014/main" id="{7CC68A6A-E476-4104-A8B9-99AE5484AC39}"/>
              </a:ext>
            </a:extLst>
          </p:cNvPr>
          <p:cNvSpPr>
            <a:spLocks noGrp="1"/>
          </p:cNvSpPr>
          <p:nvPr>
            <p:ph sz="half" idx="1"/>
          </p:nvPr>
        </p:nvSpPr>
        <p:spPr>
          <a:xfrm>
            <a:off x="529687" y="1651043"/>
            <a:ext cx="5490114" cy="4525919"/>
          </a:xfrm>
        </p:spPr>
        <p:txBody>
          <a:bodyPr/>
          <a:lstStyle/>
          <a:p>
            <a:pPr marL="342900" indent="-342900">
              <a:buFont typeface="Wingdings" panose="05000000000000000000" pitchFamily="2" charset="2"/>
              <a:buChar char="Ø"/>
            </a:pPr>
            <a:r>
              <a:rPr lang="ru-RU" sz="3000" b="1" dirty="0">
                <a:solidFill>
                  <a:schemeClr val="accent6">
                    <a:lumMod val="75000"/>
                  </a:schemeClr>
                </a:solidFill>
              </a:rPr>
              <a:t>Демонстративная акцентуация характера</a:t>
            </a:r>
          </a:p>
          <a:p>
            <a:pPr marL="0" indent="0">
              <a:buNone/>
            </a:pPr>
            <a:r>
              <a:rPr lang="ru-RU" sz="2000" dirty="0"/>
              <a:t>Такие ученики хотят быть в центре внимания. Полезно направлять их артистические способности в мирное русло. Таких ребят можно привлекать к организационной работе, использовать в процессе обучения дискуссии, дебаты.</a:t>
            </a:r>
          </a:p>
          <a:p>
            <a:pPr marL="0" indent="0">
              <a:buNone/>
            </a:pPr>
            <a:r>
              <a:rPr lang="ru-RU" sz="2000" dirty="0"/>
              <a:t>Поощрение для таких учеников – это внимание класса. Им можно поручить рассказать доклад, проиграть ситуацию по теме урока.</a:t>
            </a:r>
          </a:p>
          <a:p>
            <a:pPr marL="0" indent="0">
              <a:buNone/>
            </a:pPr>
            <a:r>
              <a:rPr lang="ru-RU" sz="2000" dirty="0"/>
              <a:t>Они оценят остроумие учителя, поэтому наладить контакт с таким учеником поможет необидная шутка.</a:t>
            </a:r>
          </a:p>
          <a:p>
            <a:endParaRPr lang="en-US" dirty="0"/>
          </a:p>
        </p:txBody>
      </p:sp>
      <p:pic>
        <p:nvPicPr>
          <p:cNvPr id="8" name="Рисунок 7" descr="Изображение выглядит как человек, внутренний, молодой, мальчик&#10;&#10;Автоматически созданное описание">
            <a:extLst>
              <a:ext uri="{FF2B5EF4-FFF2-40B4-BE49-F238E27FC236}">
                <a16:creationId xmlns:a16="http://schemas.microsoft.com/office/drawing/2014/main" id="{6564B092-E4E1-4A59-BCC4-C468504F0F35}"/>
              </a:ext>
            </a:extLst>
          </p:cNvPr>
          <p:cNvPicPr>
            <a:picLocks noChangeAspect="1"/>
          </p:cNvPicPr>
          <p:nvPr/>
        </p:nvPicPr>
        <p:blipFill rotWithShape="1">
          <a:blip r:embed="rId2"/>
          <a:srcRect l="19165" r="4702" b="2"/>
          <a:stretch/>
        </p:blipFill>
        <p:spPr>
          <a:xfrm>
            <a:off x="6172200" y="1651044"/>
            <a:ext cx="5181600" cy="4525919"/>
          </a:xfrm>
          <a:prstGeom prst="rect">
            <a:avLst/>
          </a:prstGeom>
          <a:noFill/>
        </p:spPr>
      </p:pic>
      <p:sp>
        <p:nvSpPr>
          <p:cNvPr id="14" name="Прямоугольник 13">
            <a:extLst>
              <a:ext uri="{FF2B5EF4-FFF2-40B4-BE49-F238E27FC236}">
                <a16:creationId xmlns:a16="http://schemas.microsoft.com/office/drawing/2014/main" id="{93D7981C-9F66-4E8C-8759-3FE1B2F25007}"/>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2413741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2">
            <a:extLst>
              <a:ext uri="{FF2B5EF4-FFF2-40B4-BE49-F238E27FC236}">
                <a16:creationId xmlns:a16="http://schemas.microsoft.com/office/drawing/2014/main" id="{E751F9A2-A380-4988-B808-EABE4B8FB0B1}"/>
              </a:ext>
            </a:extLst>
          </p:cNvPr>
          <p:cNvSpPr>
            <a:spLocks noGrp="1"/>
          </p:cNvSpPr>
          <p:nvPr>
            <p:ph type="sldNum" sz="quarter" idx="18"/>
          </p:nvPr>
        </p:nvSpPr>
        <p:spPr>
          <a:xfrm>
            <a:off x="11146971" y="6356350"/>
            <a:ext cx="740227" cy="365125"/>
          </a:xfrm>
        </p:spPr>
        <p:txBody>
          <a:bodyPr/>
          <a:lstStyle/>
          <a:p>
            <a:pPr rtl="0">
              <a:spcAft>
                <a:spcPts val="600"/>
              </a:spcAft>
            </a:pPr>
            <a:fld id="{8699F50C-BE38-4BD0-BA84-9B090E1F2B9B}" type="slidenum">
              <a:rPr lang="ru-RU" noProof="0" smtClean="0"/>
              <a:pPr rtl="0">
                <a:spcAft>
                  <a:spcPts val="600"/>
                </a:spcAft>
              </a:pPr>
              <a:t>9</a:t>
            </a:fld>
            <a:endParaRPr lang="ru-RU" noProof="0"/>
          </a:p>
        </p:txBody>
      </p:sp>
      <p:sp>
        <p:nvSpPr>
          <p:cNvPr id="20" name="Title 3">
            <a:extLst>
              <a:ext uri="{FF2B5EF4-FFF2-40B4-BE49-F238E27FC236}">
                <a16:creationId xmlns:a16="http://schemas.microsoft.com/office/drawing/2014/main" id="{7D74CAE9-8212-4FB8-8238-1DE37BCCFD79}"/>
              </a:ext>
            </a:extLst>
          </p:cNvPr>
          <p:cNvSpPr>
            <a:spLocks noGrp="1"/>
          </p:cNvSpPr>
          <p:nvPr>
            <p:ph type="title"/>
          </p:nvPr>
        </p:nvSpPr>
        <p:spPr>
          <a:xfrm>
            <a:off x="518678" y="209028"/>
            <a:ext cx="8333222" cy="1147969"/>
          </a:xfrm>
        </p:spPr>
        <p:txBody>
          <a:bodyPr>
            <a:normAutofit fontScale="90000"/>
          </a:bodyPr>
          <a:lstStyle/>
          <a:p>
            <a:r>
              <a:rPr lang="ru-RU" b="0" dirty="0"/>
              <a:t>Помощь в зависимости от причины</a:t>
            </a:r>
            <a:endParaRPr lang="en-US" dirty="0"/>
          </a:p>
        </p:txBody>
      </p:sp>
      <p:sp>
        <p:nvSpPr>
          <p:cNvPr id="22" name="Content Placeholder 4">
            <a:extLst>
              <a:ext uri="{FF2B5EF4-FFF2-40B4-BE49-F238E27FC236}">
                <a16:creationId xmlns:a16="http://schemas.microsoft.com/office/drawing/2014/main" id="{54C5ED64-A3D7-455B-93E3-116BE43F0249}"/>
              </a:ext>
            </a:extLst>
          </p:cNvPr>
          <p:cNvSpPr>
            <a:spLocks noGrp="1"/>
          </p:cNvSpPr>
          <p:nvPr>
            <p:ph sz="half" idx="1"/>
          </p:nvPr>
        </p:nvSpPr>
        <p:spPr>
          <a:xfrm>
            <a:off x="529687" y="1651044"/>
            <a:ext cx="5181600" cy="4525919"/>
          </a:xfrm>
        </p:spPr>
        <p:txBody>
          <a:bodyPr/>
          <a:lstStyle/>
          <a:p>
            <a:pPr marL="0" indent="0">
              <a:buNone/>
            </a:pPr>
            <a:r>
              <a:rPr lang="ru-RU" sz="2000" b="1" dirty="0">
                <a:solidFill>
                  <a:schemeClr val="accent6">
                    <a:lumMod val="75000"/>
                  </a:schemeClr>
                </a:solidFill>
              </a:rPr>
              <a:t>Возбудимый тип</a:t>
            </a:r>
          </a:p>
          <a:p>
            <a:pPr marL="0" indent="0">
              <a:buNone/>
            </a:pPr>
            <a:r>
              <a:rPr lang="ru-RU" sz="2000" dirty="0"/>
              <a:t>Таким ребятам будут полезны дыхательные техники релаксации и навыки осознания и проговаривания своих эмоций. Если учитель заметил, что ученик начал терять самоконтроль, то следует незамедлительно к нему подойти (если допустимо, положить руку на предплечье, или установить контакт глаз) и помочь ему справиться с накалом эмоций с помощью проговаривания чувств.</a:t>
            </a:r>
          </a:p>
          <a:p>
            <a:pPr marL="0" indent="0">
              <a:buNone/>
            </a:pPr>
            <a:r>
              <a:rPr lang="ru-RU" sz="2000" dirty="0"/>
              <a:t>Пример: Ваня сказал тебе обидные слова, и ты разозлился. Это действительно неприятно, но сейчас у нас урок. Как ты считаешь, можем ли мы подождать до перемены? Мы обсудим ситуацию после урока.</a:t>
            </a:r>
          </a:p>
          <a:p>
            <a:pPr marL="0" indent="0">
              <a:buNone/>
            </a:pPr>
            <a:endParaRPr lang="en-US" sz="2000" dirty="0"/>
          </a:p>
        </p:txBody>
      </p:sp>
      <p:pic>
        <p:nvPicPr>
          <p:cNvPr id="4" name="Рисунок 3" descr="Изображение выглядит как человек, галстук, внутренний, мужчина&#10;&#10;Автоматически созданное описание">
            <a:extLst>
              <a:ext uri="{FF2B5EF4-FFF2-40B4-BE49-F238E27FC236}">
                <a16:creationId xmlns:a16="http://schemas.microsoft.com/office/drawing/2014/main" id="{54EDA9B5-C636-4583-804B-434E07F56CD5}"/>
              </a:ext>
            </a:extLst>
          </p:cNvPr>
          <p:cNvPicPr>
            <a:picLocks noChangeAspect="1"/>
          </p:cNvPicPr>
          <p:nvPr/>
        </p:nvPicPr>
        <p:blipFill rotWithShape="1">
          <a:blip r:embed="rId2"/>
          <a:srcRect l="6692" r="7440" b="-3"/>
          <a:stretch/>
        </p:blipFill>
        <p:spPr>
          <a:xfrm>
            <a:off x="6692092" y="1922363"/>
            <a:ext cx="4585507" cy="4005256"/>
          </a:xfrm>
          <a:prstGeom prst="rect">
            <a:avLst/>
          </a:prstGeom>
          <a:noFill/>
        </p:spPr>
      </p:pic>
      <p:sp>
        <p:nvSpPr>
          <p:cNvPr id="12" name="Прямоугольник 11">
            <a:extLst>
              <a:ext uri="{FF2B5EF4-FFF2-40B4-BE49-F238E27FC236}">
                <a16:creationId xmlns:a16="http://schemas.microsoft.com/office/drawing/2014/main" id="{1E78576B-1B84-4DDE-A542-C89F7A3910CE}"/>
              </a:ext>
            </a:extLst>
          </p:cNvPr>
          <p:cNvSpPr/>
          <p:nvPr/>
        </p:nvSpPr>
        <p:spPr>
          <a:xfrm>
            <a:off x="11039061" y="209028"/>
            <a:ext cx="848137" cy="5595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3529858785"/>
      </p:ext>
    </p:extLst>
  </p:cSld>
  <p:clrMapOvr>
    <a:masterClrMapping/>
  </p:clrMapOvr>
</p:sld>
</file>

<file path=ppt/theme/theme1.xml><?xml version="1.0" encoding="utf-8"?>
<a:theme xmlns:a="http://schemas.openxmlformats.org/drawingml/2006/main" name="Тема Office">
  <a:themeElements>
    <a:clrScheme name="Custom 14">
      <a:dk1>
        <a:srgbClr val="3F3F3F"/>
      </a:dk1>
      <a:lt1>
        <a:srgbClr val="FFFFFF"/>
      </a:lt1>
      <a:dk2>
        <a:srgbClr val="F2F2F2"/>
      </a:dk2>
      <a:lt2>
        <a:srgbClr val="A5A5A5"/>
      </a:lt2>
      <a:accent1>
        <a:srgbClr val="00194C"/>
      </a:accent1>
      <a:accent2>
        <a:srgbClr val="EAB200"/>
      </a:accent2>
      <a:accent3>
        <a:srgbClr val="F2F2F2"/>
      </a:accent3>
      <a:accent4>
        <a:srgbClr val="954F72"/>
      </a:accent4>
      <a:accent5>
        <a:srgbClr val="00843B"/>
      </a:accent5>
      <a:accent6>
        <a:srgbClr val="014067"/>
      </a:accent6>
      <a:hlink>
        <a:srgbClr val="00194C"/>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0740506_TF00951641.potx" id="{D61D9B98-77EB-4AFD-A5C1-4C81238E65A1}" vid="{ED9A72C6-E22F-4D0A-8A23-0B9FD3BEF397}"/>
    </a:ext>
  </a:extLst>
</a:theme>
</file>

<file path=ppt/theme/theme2.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Тема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54DD124F871CF49939D0477D259983C" ma:contentTypeVersion="2" ma:contentTypeDescription="Create a new document." ma:contentTypeScope="" ma:versionID="a3a9be1e88913182bdcc80e3e9df255c">
  <xsd:schema xmlns:xsd="http://www.w3.org/2001/XMLSchema" xmlns:xs="http://www.w3.org/2001/XMLSchema" xmlns:p="http://schemas.microsoft.com/office/2006/metadata/properties" xmlns:ns3="fa251576-5431-48f5-bc70-811e20ec5f73" targetNamespace="http://schemas.microsoft.com/office/2006/metadata/properties" ma:root="true" ma:fieldsID="d59c98ff587988e6e1fa2bf1beb96517" ns3:_="">
    <xsd:import namespace="fa251576-5431-48f5-bc70-811e20ec5f73"/>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a251576-5431-48f5-bc70-811e20ec5f7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74D15D6-87BC-477C-8E91-9F90829C2FC8}">
  <ds:schemaRefs>
    <ds:schemaRef ds:uri="http://purl.org/dc/dcmitype/"/>
    <ds:schemaRef ds:uri="http://purl.org/dc/elements/1.1/"/>
    <ds:schemaRef ds:uri="http://schemas.microsoft.com/office/2006/documentManagement/types"/>
    <ds:schemaRef ds:uri="http://www.w3.org/XML/1998/namespace"/>
    <ds:schemaRef ds:uri="http://purl.org/dc/terms/"/>
    <ds:schemaRef ds:uri="http://schemas.microsoft.com/office/2006/metadata/properties"/>
    <ds:schemaRef ds:uri="http://schemas.microsoft.com/office/infopath/2007/PartnerControls"/>
    <ds:schemaRef ds:uri="http://schemas.openxmlformats.org/package/2006/metadata/core-properties"/>
    <ds:schemaRef ds:uri="fa251576-5431-48f5-bc70-811e20ec5f73"/>
  </ds:schemaRefs>
</ds:datastoreItem>
</file>

<file path=customXml/itemProps2.xml><?xml version="1.0" encoding="utf-8"?>
<ds:datastoreItem xmlns:ds="http://schemas.openxmlformats.org/officeDocument/2006/customXml" ds:itemID="{F79AA90D-A39D-4F83-B1BD-92099B1CAD0D}">
  <ds:schemaRefs>
    <ds:schemaRef ds:uri="http://schemas.microsoft.com/sharepoint/v3/contenttype/forms"/>
  </ds:schemaRefs>
</ds:datastoreItem>
</file>

<file path=customXml/itemProps3.xml><?xml version="1.0" encoding="utf-8"?>
<ds:datastoreItem xmlns:ds="http://schemas.openxmlformats.org/officeDocument/2006/customXml" ds:itemID="{C6B7D537-C485-44CB-BC08-5F12014E87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a251576-5431-48f5-bc70-811e20ec5f7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1479</Words>
  <Application>Microsoft Office PowerPoint</Application>
  <PresentationFormat>Широкоэкранный</PresentationFormat>
  <Paragraphs>117</Paragraphs>
  <Slides>17</Slides>
  <Notes>6</Notes>
  <HiddenSlides>0</HiddenSlides>
  <MMClips>0</MMClips>
  <ScaleCrop>false</ScaleCrop>
  <HeadingPairs>
    <vt:vector size="6" baseType="variant">
      <vt:variant>
        <vt:lpstr>Использованные шрифты</vt:lpstr>
      </vt:variant>
      <vt:variant>
        <vt:i4>6</vt:i4>
      </vt:variant>
      <vt:variant>
        <vt:lpstr>Тема</vt:lpstr>
      </vt:variant>
      <vt:variant>
        <vt:i4>1</vt:i4>
      </vt:variant>
      <vt:variant>
        <vt:lpstr>Заголовки слайдов</vt:lpstr>
      </vt:variant>
      <vt:variant>
        <vt:i4>17</vt:i4>
      </vt:variant>
    </vt:vector>
  </HeadingPairs>
  <TitlesOfParts>
    <vt:vector size="24" baseType="lpstr">
      <vt:lpstr>Arial</vt:lpstr>
      <vt:lpstr>Arial Black</vt:lpstr>
      <vt:lpstr>Calibri</vt:lpstr>
      <vt:lpstr>Gill Sans SemiBold</vt:lpstr>
      <vt:lpstr>Times New Roman</vt:lpstr>
      <vt:lpstr>Wingdings</vt:lpstr>
      <vt:lpstr>Тема Office</vt:lpstr>
      <vt:lpstr>Правила конструктивного диалога учителя со «сложными» детьми</vt:lpstr>
      <vt:lpstr>«Сложные» ученики, кто они?</vt:lpstr>
      <vt:lpstr>Причины</vt:lpstr>
      <vt:lpstr>Алгоритм решения конфликта</vt:lpstr>
      <vt:lpstr>Помощь в зависимости от причины</vt:lpstr>
      <vt:lpstr>Помощь в зависимости от причины</vt:lpstr>
      <vt:lpstr>Помощь в зависимости от причины</vt:lpstr>
      <vt:lpstr>Помощь в зависимости от причины</vt:lpstr>
      <vt:lpstr>Помощь в зависимости от причины</vt:lpstr>
      <vt:lpstr>Презентация PowerPoint</vt:lpstr>
      <vt:lpstr>Помощь в зависимости от причины</vt:lpstr>
      <vt:lpstr>Презентация PowerPoint</vt:lpstr>
      <vt:lpstr>Правила конструктивного диалога</vt:lpstr>
      <vt:lpstr>Правила конструктивного диалога</vt:lpstr>
      <vt:lpstr>Правила конструктивного диалога</vt:lpstr>
      <vt:lpstr>Список литературы</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2020-05-12T19:49:19Z</dcterms:created>
  <dcterms:modified xsi:type="dcterms:W3CDTF">2020-05-12T20:42:19Z</dcterms:modified>
</cp:coreProperties>
</file>