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0"/>
  </p:notesMasterIdLst>
  <p:sldIdLst>
    <p:sldId id="256" r:id="rId2"/>
    <p:sldId id="286" r:id="rId3"/>
    <p:sldId id="262" r:id="rId4"/>
    <p:sldId id="282" r:id="rId5"/>
    <p:sldId id="264" r:id="rId6"/>
    <p:sldId id="285" r:id="rId7"/>
    <p:sldId id="265" r:id="rId8"/>
    <p:sldId id="267" r:id="rId9"/>
    <p:sldId id="268" r:id="rId10"/>
    <p:sldId id="269" r:id="rId11"/>
    <p:sldId id="270" r:id="rId12"/>
    <p:sldId id="274" r:id="rId13"/>
    <p:sldId id="275" r:id="rId14"/>
    <p:sldId id="276" r:id="rId15"/>
    <p:sldId id="283" r:id="rId16"/>
    <p:sldId id="279" r:id="rId17"/>
    <p:sldId id="280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6661F6B-22BB-4EBB-8D12-7E1EDDC93EFA}">
          <p14:sldIdLst>
            <p14:sldId id="256"/>
            <p14:sldId id="286"/>
            <p14:sldId id="262"/>
            <p14:sldId id="282"/>
            <p14:sldId id="264"/>
            <p14:sldId id="285"/>
            <p14:sldId id="265"/>
            <p14:sldId id="267"/>
            <p14:sldId id="268"/>
            <p14:sldId id="269"/>
            <p14:sldId id="270"/>
            <p14:sldId id="274"/>
            <p14:sldId id="275"/>
            <p14:sldId id="276"/>
          </p14:sldIdLst>
        </p14:section>
        <p14:section name="Раздел без заголовка" id="{A77E6D41-24F1-4FCA-8904-D6D49D3B3AD4}">
          <p14:sldIdLst>
            <p14:sldId id="283"/>
            <p14:sldId id="279"/>
          </p14:sldIdLst>
        </p14:section>
        <p14:section name="Раздел без заголовка" id="{5E25E174-381C-4CD9-9523-5BF7A7BA0596}">
          <p14:sldIdLst>
            <p14:sldId id="280"/>
            <p14:sldId id="281"/>
          </p14:sldIdLst>
        </p14:section>
        <p14:section name="Раздел без заголовка" id="{E3C91A4C-5AAB-4ED0-83C8-7C6F044D23B8}">
          <p14:sldIdLst/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28A0D76-87F1-4959-B5AD-759967F6B4E1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CEB013-23E9-46F4-926B-526D37F249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4810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EB013-23E9-46F4-926B-526D37F24959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14551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EB013-23E9-46F4-926B-526D37F24959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995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EB013-23E9-46F4-926B-526D37F24959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9783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EB013-23E9-46F4-926B-526D37F2495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0718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CEB013-23E9-46F4-926B-526D37F24959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7868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6BC9198-8062-4741-AE75-98CE612014A2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4F4CD26-9E9A-4CB9-B0DB-556FCA7E932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1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3" Target="../media/image10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2.jpeg" Type="http://schemas.openxmlformats.org/officeDocument/2006/relationships/image"/></Relationships>
</file>

<file path=ppt/slides/_rels/slide14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4.jpeg" Type="http://schemas.openxmlformats.org/officeDocument/2006/relationships/image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 ?><Relationships xmlns="http://schemas.openxmlformats.org/package/2006/relationships"><Relationship Id="rId3" Target="../media/image15.gif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6.jpeg" Type="http://schemas.openxmlformats.org/officeDocument/2006/relationships/image"/></Relationships>
</file>

<file path=ppt/slides/_rels/slide17.xml.rels><?xml version="1.0" encoding="UTF-8" standalone="yes" ?><Relationships xmlns="http://schemas.openxmlformats.org/package/2006/relationships"><Relationship Id="rId3" Target="../media/image15.gif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7.jpeg" Type="http://schemas.openxmlformats.org/officeDocument/2006/relationships/image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1.xml" Type="http://schemas.openxmlformats.org/officeDocument/2006/relationships/slideLayout"/><Relationship Id="rId6" Target="../media/image6.jpeg" Type="http://schemas.openxmlformats.org/officeDocument/2006/relationships/image"/><Relationship Id="rId5" Target="../media/image5.jpeg" Type="http://schemas.openxmlformats.org/officeDocument/2006/relationships/image"/><Relationship Id="rId4" Target="../media/image4.jpeg" Type="http://schemas.openxmlformats.org/officeDocument/2006/relationships/image"/></Relationships>
</file>

<file path=ppt/slides/_rels/slide4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1.xml" Type="http://schemas.openxmlformats.org/officeDocument/2006/relationships/slideLayout"/><Relationship Id="rId4" Target="../media/image7.jpeg" Type="http://schemas.openxmlformats.org/officeDocument/2006/relationships/image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9143999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424936" cy="324036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Исследовательский проект</a:t>
            </a:r>
            <a:b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US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sz="2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Таинственные животные прошлого-динозавры</a:t>
            </a:r>
            <a:r>
              <a:rPr lang="en-US" sz="4000" dirty="0" smtClean="0">
                <a:solidFill>
                  <a:schemeClr val="tx1"/>
                </a:solidFill>
              </a:rPr>
              <a:t>”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7" y="3717033"/>
            <a:ext cx="4176463" cy="1440159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Федяев Николай</a:t>
            </a:r>
          </a:p>
          <a:p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чащийся 5б класса ООШ № 288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Смирнова Н.В.</a:t>
            </a:r>
          </a:p>
          <a:p>
            <a:r>
              <a:rPr lang="ru-RU" sz="14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читель истории и обществознания</a:t>
            </a:r>
            <a:endParaRPr lang="ru-RU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3608" y="908720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общеобразовательное учреждение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Основная общеобразовательная школа №288 с углубленным изучением отдельных предметов имени Героя Советского Союза Л. Г. Осипенко ЗАТО г. Заозерск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2807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35183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424936" cy="324036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tx1"/>
                </a:solidFill>
              </a:rPr>
              <a:t>”</a:t>
            </a:r>
            <a:r>
              <a:rPr lang="ru-RU" sz="4000" dirty="0" smtClean="0">
                <a:solidFill>
                  <a:schemeClr val="tx1"/>
                </a:solidFill>
              </a:rPr>
              <a:t/>
            </a:r>
            <a:br>
              <a:rPr lang="ru-RU" sz="4000" dirty="0" smtClean="0">
                <a:solidFill>
                  <a:schemeClr val="tx1"/>
                </a:solidFill>
              </a:rPr>
            </a:br>
            <a:endParaRPr lang="ru-RU" sz="40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6632"/>
            <a:ext cx="8424936" cy="6552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2333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" y="-35183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424936" cy="3240360"/>
          </a:xfrm>
        </p:spPr>
        <p:txBody>
          <a:bodyPr>
            <a:norm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</a:t>
            </a:r>
            <a:endParaRPr lang="ru-RU" sz="4000" dirty="0"/>
          </a:p>
        </p:txBody>
      </p:sp>
      <p:sp>
        <p:nvSpPr>
          <p:cNvPr id="4" name="AutoShape 4" descr="https://proprikol.ru/wp-content/uploads/2020/05/kartinki-dinozavry-1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proprikol.ru/wp-content/uploads/2020/05/kartinki-dinozavry-15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proprikol.ru/wp-content/uploads/2020/05/kartinki-dinozavry-15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636617"/>
            <a:ext cx="8438209" cy="55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5213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" y="-99392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МОАЗОЗАВР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lvl="8"/>
            <a:r>
              <a:rPr lang="ru-RU" sz="100" b="1" dirty="0"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275" y="1484784"/>
            <a:ext cx="6773863" cy="42889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4322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4605"/>
            <a:ext cx="907317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ТИРАНОЗАВР</a:t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ТИРЕКС                             РЕКС 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lvl="8"/>
            <a:r>
              <a:rPr lang="ru-RU" sz="100" b="1" dirty="0"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82979"/>
            <a:ext cx="4455790" cy="38806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1117" y="1628800"/>
            <a:ext cx="4633853" cy="38348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9146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" y="-99392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704974" cy="45712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РАПТОР     ПАХИЦЕФАЛОЗАВР</a:t>
            </a:r>
            <a:endParaRPr lang="ru-RU" sz="32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lvl="8"/>
            <a:r>
              <a:rPr lang="ru-RU" sz="100" b="1" dirty="0"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96" y="1700808"/>
            <a:ext cx="4301208" cy="4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1" y="1700808"/>
            <a:ext cx="4572999" cy="43012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215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-60325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476672"/>
            <a:ext cx="7024744" cy="86409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Гипотезы исчезновения  динозавров: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412776"/>
            <a:ext cx="6777317" cy="4419853"/>
          </a:xfrm>
        </p:spPr>
        <p:txBody>
          <a:bodyPr>
            <a:normAutofit/>
          </a:bodyPr>
          <a:lstStyle/>
          <a:p>
            <a:pPr lvl="8"/>
            <a:r>
              <a:rPr lang="ru-RU" sz="100" b="1" dirty="0"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КОСМИЧЕСКИЕ  - повышение  уровня  космической  радиации, падение  на  Землю  метеорита;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ЭКОЛОГИЧЕСКИЕ –  кислородный голод, нарушение  пищевой  цепочки, конкуренция с млекопитающими;</a:t>
            </a:r>
          </a:p>
          <a:p>
            <a:pPr>
              <a:buFontTx/>
              <a:buChar char="-"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-ФИЗИОЛОГИЧЕСКИЕ – эпидемиологические  заболевания</a:t>
            </a: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Picture 7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749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lvl="8"/>
            <a:r>
              <a:rPr lang="ru-RU" sz="100" b="1" dirty="0"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Picture 7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AutoShape 2" descr="https://cdn.steemitimages.com/DQmTgs7B7qTzAeHkupiAEvMe1SffSZuSdJT2N3FyEhKesLr/meteor-crat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6" descr="https://www.sciencemusings.com/wp-content/uploads/2019/06/Barringer_Crater_aerial_photo_by_USGS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919" y="368660"/>
            <a:ext cx="8717361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6387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60325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pPr lvl="8"/>
            <a:r>
              <a:rPr lang="ru-RU" sz="100" b="1" dirty="0"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Picture 7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287" y="520927"/>
            <a:ext cx="8292281" cy="56886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9754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4605" y="15875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4175" y="1916832"/>
            <a:ext cx="8436297" cy="165618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СПАСИБО ЗА ВНИМАНИЕ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9" name="Picture 7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900igr.net/up/datas/124730/00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975" y="15875"/>
            <a:ext cx="152400" cy="15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623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6944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AutoShape 2" descr="https://ds02.infourok.ru/uploads/ex/0689/00063490-d9ab8eb1/img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4" descr="https://ds02.infourok.ru/uploads/ex/0689/00063490-d9ab8eb1/img2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 descr="http://cf.ppt-online.org/files/slide/l/l3SC4cfmkYTo5h8L0erJGWRgIZFvts1OaE9zxp/slide-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32856"/>
            <a:ext cx="9144000" cy="4736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307975" y="1052736"/>
            <a:ext cx="8512497" cy="936104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Ситуация  общего  биологического  регресса: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2927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AutoShape 2" descr="https://phototass3.cdnvideo.ru/width/1200_4ce85301/tass/m2/uploads/i/20180607/4713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109024"/>
            <a:ext cx="4571999" cy="2961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-114249"/>
            <a:ext cx="4572000" cy="29671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4179320"/>
            <a:ext cx="3358460" cy="26786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33187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99392"/>
            <a:ext cx="9143999" cy="6957392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465138"/>
            <a:ext cx="7632848" cy="22437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 исследования:</a:t>
            </a:r>
            <a:b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Стихийные  бедствия нередко  приводят к гибели живых  существ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AutoShape 2" descr="https://phototass3.cdnvideo.ru/width/1200_4ce85301/tass/m2/uploads/i/20180607/471325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AutoShape 14" descr="https://wallup.net/wp-content/uploads/2016/04/10/245747-fantasy_art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6" descr="https://wallup.net/wp-content/uploads/2016/04/10/245747-fantasy_art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1" name="Picture 1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708920"/>
            <a:ext cx="9144000" cy="41627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627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исследования:          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07504" y="2924944"/>
            <a:ext cx="8928992" cy="2907685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Выяснить  причину  вымирания  динозавров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052736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566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64704"/>
            <a:ext cx="7024744" cy="749697"/>
          </a:xfrm>
        </p:spPr>
        <p:txBody>
          <a:bodyPr>
            <a:normAutofit/>
          </a:bodyPr>
          <a:lstStyle/>
          <a:p>
            <a:pPr algn="ctr"/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 исследования:           </a:t>
            </a:r>
            <a:endParaRPr lang="ru-RU" b="1" i="1" dirty="0">
              <a:solidFill>
                <a:schemeClr val="tx1"/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79512" y="1340768"/>
            <a:ext cx="8856984" cy="4968552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1.Собрать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информацию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 жизни 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динозавров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6858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Указать  возможные  причины   вымирания гигантов, используя  теоретический  метод исследования;</a:t>
            </a:r>
          </a:p>
          <a:p>
            <a:pPr marL="68580" indent="0">
              <a:buNone/>
            </a:pP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3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Исследовать  </a:t>
            </a: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гипотезы об исчезновении </a:t>
            </a:r>
            <a:r>
              <a:rPr lang="ru-RU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динозавров, сделать  вывод по данным    гипотезам, высказать  свою  точку  зрения.</a:t>
            </a:r>
            <a:endParaRPr lang="ru-RU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75656" y="1052736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10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" y="-99392"/>
            <a:ext cx="9144000" cy="715929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424936" cy="79208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исследования: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813466"/>
            <a:ext cx="784887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Гипотезы о вымирании    динозавров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547665" y="2924944"/>
            <a:ext cx="61926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исследования: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4149080"/>
            <a:ext cx="813690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Жизнь </a:t>
            </a:r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динозавров на планете </a:t>
            </a:r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Земля</a:t>
            </a:r>
            <a:endParaRPr lang="ru-RU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684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" y="-11623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656" y="908720"/>
            <a:ext cx="72008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 </a:t>
            </a:r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исследования</a:t>
            </a:r>
            <a:r>
              <a:rPr lang="ru-RU" sz="4000" dirty="0" smtClean="0">
                <a:solidFill>
                  <a:schemeClr val="tx1"/>
                </a:solidFill>
              </a:rPr>
              <a:t>: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720840"/>
            <a:ext cx="6984776" cy="39087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Динозавры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вымерли вследствие падения на Землю астероида.        </a:t>
            </a:r>
          </a:p>
          <a:p>
            <a:pPr algn="ctr"/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Методы исследования:   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Поисковый (информация в сети Интернет, библиотечный фонд, дополнительная литература)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Анализ- отбор самой важной и интересной информации по теме.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Синтез- обобщение полученной информации.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Анкетирование обучающихся ООШ №288; </a:t>
            </a:r>
          </a:p>
        </p:txBody>
      </p:sp>
    </p:spTree>
    <p:extLst>
      <p:ext uri="{BB962C8B-B14F-4D97-AF65-F5344CB8AC3E}">
        <p14:creationId xmlns:p14="http://schemas.microsoft.com/office/powerpoint/2010/main" val="341227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s://i.pinimg.com/736x/95/55/86/955586b4de067e421b7d31bf60427bed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" y="-44624"/>
            <a:ext cx="9143999" cy="69026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4571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литературы:</a:t>
            </a:r>
            <a:endParaRPr lang="ru-RU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556792"/>
            <a:ext cx="6777317" cy="4275837"/>
          </a:xfrm>
        </p:spPr>
        <p:txBody>
          <a:bodyPr>
            <a:normAutofit/>
          </a:bodyPr>
          <a:lstStyle/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Авдонина М. «Динозавры. Полная энциклопедия» М.:Эксмо2009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Аверьянов В. «Динозавры: 4</a:t>
            </a:r>
            <a:r>
              <a:rPr lang="en-US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энциклопедия в дополнительной  реальности»  ООО Дэвар Медиа,2019;</a:t>
            </a:r>
          </a:p>
          <a:p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Акимушкин И.  И. «Исчезнувший  мир» Смоленск, «Русич», 1999;</a:t>
            </a:r>
          </a:p>
          <a:p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Гангнус А. А. «Тропой  времен» М.: «Детская  литература», 1980;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Диксон Д. « Древние  ящеры: сухопутные, летающие и плавающие» М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.:ООО«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Издательство Астрель» 2002;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Дунаева Ю. А.  «Летающие  ящеры и древние  птицы» СПб .: «ББК»,2008;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Ивахненко М. Ф. Корабелькинов В.А. «Живое  прошлое Земли» М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.:« Просвещение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1987;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Камбурнак Л. «Динозавры и другие  исчезнувшие  животные» СПб .:«Азбука –Аттикус» 2012</a:t>
            </a:r>
            <a:endPara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Кашлевская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Н.Ю. « Гадрозавры» М.: ООО «Издательство Астрель», 2002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Кук Р. «Хочу  все  знать: динозавры и планета Земля» Москва, «Росмэн», 2001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Крайтон  М. «Затеряный  мир» Москва  «Эксмо» 2015;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Озерова О. «Вымершие  животные:  полная  энциклопедия» М.: Эксмо, 2007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Опперман Й. Полежаева В. Ф.  «Динозавры» М.: «Слово», 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1994</a:t>
            </a:r>
          </a:p>
          <a:p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Рычкова 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Ю. В. «Вымершие  животные» М</a:t>
            </a:r>
            <a:r>
              <a:rPr lang="ru-RU" sz="11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.:« Вече</a:t>
            </a:r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 2005;</a:t>
            </a: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Седрик Сен –Дени «Занимательный  атлас – динозавры»</a:t>
            </a:r>
            <a:endParaRPr lang="ru-RU" sz="11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1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Яковлева И.Н. «След динозавра» Москва, «Росмэн» 1993;</a:t>
            </a:r>
          </a:p>
          <a:p>
            <a:endParaRPr lang="ru-RU" sz="1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68580" indent="0">
              <a:buNone/>
            </a:pPr>
            <a:endParaRPr lang="ru-RU" sz="10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0932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1251</TotalTime>
  <Words>567</Words>
  <Application>Microsoft Office PowerPoint</Application>
  <PresentationFormat>Экран (4:3)</PresentationFormat>
  <Paragraphs>65</Paragraphs>
  <Slides>18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                              Исследовательский проект               “Таинственные животные прошлого-динозавры” </vt:lpstr>
      <vt:lpstr>Ситуация  общего  биологического  регресса:</vt:lpstr>
      <vt:lpstr>Презентация PowerPoint</vt:lpstr>
      <vt:lpstr>Проблема  исследования: Стихийные  бедствия нередко  приводят к гибели живых  существ</vt:lpstr>
      <vt:lpstr>                   Цель исследования:           </vt:lpstr>
      <vt:lpstr>                   Задачи  исследования:           </vt:lpstr>
      <vt:lpstr>Объект исследования:</vt:lpstr>
      <vt:lpstr>Гипотеза исследования:</vt:lpstr>
      <vt:lpstr>Список литературы:</vt:lpstr>
      <vt:lpstr>” </vt:lpstr>
      <vt:lpstr>                              </vt:lpstr>
      <vt:lpstr>МОАЗОЗАВР</vt:lpstr>
      <vt:lpstr>ТИРАНОЗАВР ТИРЕКС                             РЕКС </vt:lpstr>
      <vt:lpstr>РАПТОР     ПАХИЦЕФАЛОЗАВР</vt:lpstr>
      <vt:lpstr>Гипотезы исчезновения  динозавров:</vt:lpstr>
      <vt:lpstr>Презентация PowerPoint</vt:lpstr>
      <vt:lpstr>Презентация PowerPoint</vt:lpstr>
      <vt:lpstr>СПАСИБО ЗА ВНИМАНИЕ !</vt:lpstr>
    </vt:vector>
  </TitlesOfParts>
  <Company>diakov.net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Учитель</cp:lastModifiedBy>
  <cp:revision>80</cp:revision>
  <dcterms:created xsi:type="dcterms:W3CDTF">2021-01-15T16:15:26Z</dcterms:created>
  <dcterms:modified xsi:type="dcterms:W3CDTF">2021-06-04T11:45:37Z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956452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S9.0.3</vt:lpwstr>
  </property>
</Properties>
</file>