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81" r:id="rId11"/>
    <p:sldId id="268" r:id="rId12"/>
    <p:sldId id="269" r:id="rId13"/>
    <p:sldId id="270" r:id="rId14"/>
    <p:sldId id="272" r:id="rId15"/>
    <p:sldId id="273" r:id="rId16"/>
    <p:sldId id="267" r:id="rId17"/>
    <p:sldId id="276" r:id="rId18"/>
    <p:sldId id="277" r:id="rId19"/>
    <p:sldId id="278" r:id="rId20"/>
    <p:sldId id="280" r:id="rId21"/>
    <p:sldId id="274" r:id="rId22"/>
    <p:sldId id="275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В гостях у сказки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31432" y="4149080"/>
            <a:ext cx="4312568" cy="792088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rgbClr val="000000"/>
                </a:solidFill>
              </a:rPr>
              <a:t>Подготовили:</a:t>
            </a:r>
          </a:p>
          <a:p>
            <a:pPr algn="l"/>
            <a:r>
              <a:rPr lang="ru-RU" sz="2000" dirty="0" smtClean="0">
                <a:solidFill>
                  <a:srgbClr val="000000"/>
                </a:solidFill>
              </a:rPr>
              <a:t>Аносова Е.П., воспитатель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412776"/>
            <a:ext cx="377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Информационно-творческий проект</a:t>
            </a: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616530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Коркино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2021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Дети с родителями изготовили книжки-малышки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C:\Users\User\Desktop\Проект ХЛ\проект\20210419_1027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31464" y="2289416"/>
            <a:ext cx="4709460" cy="353224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6867" name="Picture 3" descr="C:\Users\User\Desktop\Проект ХЛ\проект\20210419_1025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37088" y="2361424"/>
            <a:ext cx="4709460" cy="353224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Физическое развитие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Образное имитирование героев сказок.</a:t>
            </a:r>
          </a:p>
          <a:p>
            <a:pPr lvl="0"/>
            <a:r>
              <a:rPr lang="ru-RU" dirty="0" smtClean="0"/>
              <a:t>Подвижные игры «У медведя во бору», «Хитрая лиса», «Гуси-гуси», «Бездомный заяц».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Образное имитирование героев сказок</a:t>
            </a:r>
            <a:endParaRPr lang="ru-RU" dirty="0"/>
          </a:p>
        </p:txBody>
      </p:sp>
      <p:pic>
        <p:nvPicPr>
          <p:cNvPr id="2051" name="Picture 3" descr="C:\Users\User\Desktop\Новая папка (2)\20210421_0821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54458" y="1862770"/>
            <a:ext cx="4973761" cy="4361805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052" name="Picture 4" descr="C:\Users\User\Desktop\Новая папка (2)\20210421_08215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44667" y="2128141"/>
            <a:ext cx="5103137" cy="381642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Подвижные игры </a:t>
            </a:r>
            <a:endParaRPr lang="ru-RU" dirty="0"/>
          </a:p>
        </p:txBody>
      </p:sp>
      <p:pic>
        <p:nvPicPr>
          <p:cNvPr id="1026" name="Picture 2" descr="C:\Users\Ольга\Desktop\Проект ХЛ\проект\гуси-гуси\20210420_1646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1700808"/>
            <a:ext cx="4418136" cy="331236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" name="Picture 2" descr="C:\Users\Ольга\Desktop\Проект ХЛ\проект\бездомный заяц\20210420_1650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708920"/>
            <a:ext cx="4010952" cy="367240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Социально – коммуникативное развитие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dirty="0" smtClean="0"/>
              <a:t>Игровая деятельность: дидактические игры.</a:t>
            </a:r>
          </a:p>
          <a:p>
            <a:pPr lvl="1"/>
            <a:r>
              <a:rPr lang="ru-RU" dirty="0" smtClean="0"/>
              <a:t>Игры-драматизации.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Речевое развитие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ru-RU" dirty="0" smtClean="0"/>
              <a:t>Слушание сказок.</a:t>
            </a:r>
          </a:p>
          <a:p>
            <a:pPr lvl="1"/>
            <a:r>
              <a:rPr lang="ru-RU" dirty="0" smtClean="0"/>
              <a:t>Рассматривание иллюстраций книг.</a:t>
            </a:r>
          </a:p>
          <a:p>
            <a:pPr lvl="1"/>
            <a:r>
              <a:rPr lang="ru-RU" dirty="0" smtClean="0"/>
              <a:t>Объяснение новых и непонятных слов.</a:t>
            </a:r>
          </a:p>
          <a:p>
            <a:pPr lvl="1"/>
            <a:r>
              <a:rPr lang="ru-RU" dirty="0" smtClean="0"/>
              <a:t>Тематические занятия, беседы, викторины.</a:t>
            </a:r>
          </a:p>
          <a:p>
            <a:pPr lvl="1"/>
            <a:r>
              <a:rPr lang="ru-RU" dirty="0" smtClean="0"/>
              <a:t>Пересказ сказок.</a:t>
            </a:r>
          </a:p>
          <a:p>
            <a:pPr lvl="1"/>
            <a:r>
              <a:rPr lang="ru-RU" dirty="0" smtClean="0"/>
              <a:t>Использование различных театров (кукольного, магнитного, настольного, пальчикового, театра масок) при воспроизведении сказок.</a:t>
            </a:r>
          </a:p>
          <a:p>
            <a:pPr lvl="1"/>
            <a:r>
              <a:rPr lang="ru-RU" dirty="0" smtClean="0"/>
              <a:t>Отработка интонации, выразительности, правильного темпа, силы голоса посредством игры драматизации.</a:t>
            </a:r>
          </a:p>
          <a:p>
            <a:pPr lvl="1"/>
            <a:r>
              <a:rPr lang="ru-RU" dirty="0" smtClean="0"/>
              <a:t>Чтение сказок.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Игры-драматизации, дидактические настольно-печатные игры</a:t>
            </a:r>
            <a:endParaRPr lang="ru-RU" dirty="0"/>
          </a:p>
        </p:txBody>
      </p:sp>
      <p:pic>
        <p:nvPicPr>
          <p:cNvPr id="9217" name="Picture 1" descr="C:\Users\User\Desktop\Проект ХЛ\проект\20210419_0737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510831" y="3041897"/>
            <a:ext cx="3816424" cy="286243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9219" name="Picture 3" descr="C:\Users\User\Desktop\Проект ХЛ\проект\20210419_0733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76462" y="1940759"/>
            <a:ext cx="3648252" cy="273630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098" name="Picture 2" descr="C:\Users\Ольга\Desktop\Проект ХЛ\проект\20210419_07582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46242" y="1978694"/>
            <a:ext cx="3951279" cy="2963459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C:\Users\User\Desktop\Проект ХЛ\проект\IMG_20210420_1115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928320" cy="294624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3795" name="Picture 3" descr="C:\Users\User\Desktop\Проект ХЛ\проект\IMG_20210420_1224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3928320" cy="294624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3797" name="Picture 5" descr="C:\Users\User\Desktop\Проект ХЛ\проект\IMG_20210420_1036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3928320" cy="294624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3799" name="Picture 7" descr="C:\Users\User\Desktop\Проект ХЛ\проект\IMG_20210420_11084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60648"/>
            <a:ext cx="3928320" cy="294624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5064"/>
            <a:ext cx="3538736" cy="21210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C:\Users\User\Desktop\Проект ХЛ\проект\IMG_20210420_0936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601317" cy="32403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" name="Picture 6" descr="C:\Users\User\Desktop\Проект ХЛ\проект\IMG_20210420_1053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315254"/>
            <a:ext cx="4283968" cy="515530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" name="Picture 3" descr="C:\Users\User\Downloads\IMG_20210421_1031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01008"/>
            <a:ext cx="3888432" cy="303607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C:\Users\User\Desktop\Проект ХЛ\проект\20210419_0809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60648"/>
            <a:ext cx="3952678" cy="296463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5843" name="Picture 3" descr="C:\Users\User\Desktop\Проект ХЛ\проект\20210416_1053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837134" y="1925365"/>
            <a:ext cx="6137747" cy="309634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4" name="Picture 2" descr="C:\Users\Ольга\Desktop\Проект ХЛ\проект\20210419_104958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284984"/>
            <a:ext cx="4392488" cy="331236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96044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548680"/>
          <a:ext cx="8208912" cy="532859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104456"/>
                <a:gridCol w="4104456"/>
              </a:tblGrid>
              <a:tr h="13321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Наименование проекта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гостях у сказки</a:t>
                      </a:r>
                      <a:endParaRPr lang="ru-RU" dirty="0"/>
                    </a:p>
                  </a:txBody>
                  <a:tcPr/>
                </a:tc>
              </a:tr>
              <a:tr h="13321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Вид проекта, сроки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Информационно-творческий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12.04 – 23.04.2021 год</a:t>
                      </a:r>
                    </a:p>
                  </a:txBody>
                  <a:tcPr/>
                </a:tc>
              </a:tr>
              <a:tr h="13321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Основные исполнители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Дети, воспитатель, учитель-логопед, родители.</a:t>
                      </a:r>
                    </a:p>
                  </a:txBody>
                  <a:tcPr/>
                </a:tc>
              </a:tr>
              <a:tr h="1332148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Цель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Развитие интереса к русским народным сказкам.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C:\Users\User\Desktop\Проект ХЛ\проект\20210416_1008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303877" y="1796423"/>
            <a:ext cx="6616974" cy="350618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4819" name="Picture 3" descr="C:\Users\User\Desktop\Проект ХЛ\проект\20210416_1050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287993" y="1688670"/>
            <a:ext cx="6528451" cy="367240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III этап: заключительный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Драматизация сказки «</a:t>
            </a:r>
            <a:r>
              <a:rPr lang="ru-RU" dirty="0" err="1" smtClean="0"/>
              <a:t>Заюшкина</a:t>
            </a:r>
            <a:r>
              <a:rPr lang="ru-RU" dirty="0" smtClean="0"/>
              <a:t> избушка» на новый лад.</a:t>
            </a:r>
          </a:p>
          <a:p>
            <a:pPr lvl="0"/>
            <a:r>
              <a:rPr lang="ru-RU" dirty="0" smtClean="0"/>
              <a:t>Самооценка, выводы.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Драматизация сказки «</a:t>
            </a:r>
            <a:r>
              <a:rPr lang="ru-RU" dirty="0" err="1" smtClean="0"/>
              <a:t>Заюшкина</a:t>
            </a:r>
            <a:r>
              <a:rPr lang="ru-RU" dirty="0" smtClean="0"/>
              <a:t> избушка» на </a:t>
            </a:r>
            <a:r>
              <a:rPr lang="ru-RU" smtClean="0"/>
              <a:t>новый лад</a:t>
            </a:r>
            <a:endParaRPr lang="ru-RU" dirty="0"/>
          </a:p>
        </p:txBody>
      </p:sp>
      <p:pic>
        <p:nvPicPr>
          <p:cNvPr id="2050" name="Picture 2" descr="C:\Users\Ольга\Desktop\Проект ХЛ\проект\ЗИ\IMG-03b531ea791ca83df0c1e55625cfcd9b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278013" cy="338899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051" name="Picture 3" descr="C:\Users\Ольга\Desktop\Проект ХЛ\проект\ЗИ\IMG-6f977345fddda593babe8acbd41258e3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986638"/>
            <a:ext cx="4392488" cy="4619149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Задачи Проекта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688632"/>
          </a:xfrm>
        </p:spPr>
        <p:txBody>
          <a:bodyPr>
            <a:noAutofit/>
          </a:bodyPr>
          <a:lstStyle/>
          <a:p>
            <a:pPr lvl="0"/>
            <a:r>
              <a:rPr lang="ru-RU" sz="1600" dirty="0" smtClean="0"/>
              <a:t>Развивать устойчивый интерес к сказке как к произведению искусства.</a:t>
            </a:r>
          </a:p>
          <a:p>
            <a:pPr lvl="0"/>
            <a:r>
              <a:rPr lang="ru-RU" sz="1600" dirty="0" smtClean="0"/>
              <a:t>Познакомить детей с особенностями и структурой сказок.</a:t>
            </a:r>
          </a:p>
          <a:p>
            <a:pPr lvl="0"/>
            <a:r>
              <a:rPr lang="ru-RU" sz="1600" dirty="0" smtClean="0"/>
              <a:t>Учить понимать занимательность сюжетов сказок, особенность их языка. На примере сказок показать, что добро побеждает зло.</a:t>
            </a:r>
          </a:p>
          <a:p>
            <a:pPr lvl="0"/>
            <a:r>
              <a:rPr lang="ru-RU" sz="1600" dirty="0" smtClean="0"/>
              <a:t>Обогащать словарь детей, совершенствовать диалогическую речь звуковую культуру речи, интонационный строй посредством различных игр-драматизаций, инсценировок.</a:t>
            </a:r>
          </a:p>
          <a:p>
            <a:pPr lvl="0"/>
            <a:r>
              <a:rPr lang="ru-RU" sz="1600" dirty="0" smtClean="0"/>
              <a:t>Развить у детей интерес к театрально-игровой деятельности.</a:t>
            </a:r>
          </a:p>
          <a:p>
            <a:pPr lvl="0"/>
            <a:r>
              <a:rPr lang="ru-RU" sz="1600" dirty="0" smtClean="0"/>
              <a:t>Побуждать детей драматизировать, проигрывать отдельные части сказок, использовать различные виды театра.</a:t>
            </a:r>
          </a:p>
          <a:p>
            <a:pPr lvl="0"/>
            <a:r>
              <a:rPr lang="ru-RU" sz="1600" dirty="0" smtClean="0"/>
              <a:t>Совершенствовать артистические навыки детей в плане переживания и воплощения образа, а также их исполнительские умения.</a:t>
            </a:r>
          </a:p>
          <a:p>
            <a:pPr lvl="0"/>
            <a:r>
              <a:rPr lang="ru-RU" sz="1600" dirty="0" smtClean="0"/>
              <a:t>Формировать у детей простейшие образно-выразительные умения, учить имитировать характерные движения сказочных животных.</a:t>
            </a:r>
          </a:p>
          <a:p>
            <a:pPr lvl="0"/>
            <a:r>
              <a:rPr lang="ru-RU" sz="1600" dirty="0" smtClean="0"/>
              <a:t>Обучать детей элементам художественно-образных выразительных средств (интонация, мимика, пантомимика).</a:t>
            </a:r>
          </a:p>
          <a:p>
            <a:pPr lvl="0"/>
            <a:r>
              <a:rPr lang="ru-RU" sz="1600" dirty="0" smtClean="0"/>
              <a:t>Формировать опыт социальных навыков поведения, создавать условия для развития творческой активности детей.</a:t>
            </a:r>
          </a:p>
          <a:p>
            <a:pPr lvl="0"/>
            <a:r>
              <a:rPr lang="ru-RU" sz="1600" dirty="0" smtClean="0"/>
              <a:t>Познакомить детей с различными видами театра (кукольным, магнитным, настольным, пальчиковым, театром масок и др.).</a:t>
            </a:r>
          </a:p>
          <a:p>
            <a:r>
              <a:rPr lang="ru-RU" sz="1600" dirty="0" smtClean="0"/>
              <a:t>Вовлекать родителей в совместную деятельность посредством проекта «В гостях у сказки», показать ценность и значимость совместного творчества детей, педагогов и родителей.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Ожидаемые результаты 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повышение интереса детей и родителей к художественной литературе;</a:t>
            </a:r>
          </a:p>
          <a:p>
            <a:pPr lvl="0"/>
            <a:r>
              <a:rPr lang="ru-RU" dirty="0" smtClean="0"/>
              <a:t>возрождение традиций домашнего чтения;</a:t>
            </a:r>
          </a:p>
          <a:p>
            <a:pPr lvl="0"/>
            <a:r>
              <a:rPr lang="ru-RU" dirty="0" smtClean="0"/>
              <a:t>совершенствование творческих способностей детей;</a:t>
            </a:r>
          </a:p>
          <a:p>
            <a:pPr lvl="0"/>
            <a:r>
              <a:rPr lang="ru-RU" dirty="0" smtClean="0"/>
              <a:t>активное участие родителей в данном проекте;</a:t>
            </a:r>
          </a:p>
          <a:p>
            <a:r>
              <a:rPr lang="ru-RU" dirty="0" smtClean="0"/>
              <a:t>повышение компетентности педагогов по данной теме за счет внедрения проектной деятельности.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Этапы работы над проектом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І этап: информационно-аналитический (подготовительный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/>
              <a:t>Определение темы, целей и задач проекта.</a:t>
            </a:r>
          </a:p>
          <a:p>
            <a:pPr lvl="0"/>
            <a:r>
              <a:rPr lang="ru-RU" dirty="0" smtClean="0"/>
              <a:t>Подбор и изучение литературы по теме.</a:t>
            </a:r>
          </a:p>
          <a:p>
            <a:pPr lvl="0"/>
            <a:r>
              <a:rPr lang="ru-RU" dirty="0" smtClean="0"/>
              <a:t>Составление плана мероприятий.</a:t>
            </a:r>
          </a:p>
          <a:p>
            <a:pPr lvl="0"/>
            <a:r>
              <a:rPr lang="ru-RU" dirty="0" smtClean="0"/>
              <a:t>Подбор наглядно-дидактического материала.</a:t>
            </a:r>
          </a:p>
          <a:p>
            <a:pPr lvl="0"/>
            <a:r>
              <a:rPr lang="ru-RU" dirty="0" smtClean="0"/>
              <a:t>Ознакомление родителей с проектом.  Вызвать интерес детей и родителей к теме проекта.</a:t>
            </a:r>
          </a:p>
          <a:p>
            <a:pPr lvl="0"/>
            <a:r>
              <a:rPr lang="ru-RU" dirty="0" smtClean="0"/>
              <a:t>Подготовить консультацию для родителей «Зачем читать детям сказки?».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II этап: творческий (основной)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Художественно – эстетическое развитие</a:t>
            </a:r>
          </a:p>
          <a:p>
            <a:pPr lvl="1"/>
            <a:r>
              <a:rPr lang="ru-RU" sz="3200" dirty="0" smtClean="0"/>
              <a:t>Раскрашивание иллюстрации по сказкам.</a:t>
            </a:r>
            <a:endParaRPr lang="ru-RU" sz="2400" dirty="0" smtClean="0"/>
          </a:p>
          <a:p>
            <a:pPr lvl="1"/>
            <a:r>
              <a:rPr lang="ru-RU" sz="3200" dirty="0" smtClean="0"/>
              <a:t>Работа с родителями: изготовление поделок  героев из сказок, изготовление книжек-малышек.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Раскрашивание иллюстрации по сказкам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5" name="Picture 1" descr="C:\Users\User\Desktop\Проект ХЛ\проект\20210416_0951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484784"/>
            <a:ext cx="5696610" cy="338647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1266" name="Picture 2" descr="C:\Users\User\Desktop\Проект ХЛ\проект\20210416_0946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73081" y="2187129"/>
            <a:ext cx="4206169" cy="2808312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Работа с родителями: изготовление поделок  героев из сказок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1" name="Picture 1" descr="C:\Users\User\Desktop\Проект ХЛ\проект\IMG-a434006e44f3fe7e037ce522ab0ddd2a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015694"/>
            <a:ext cx="2008139" cy="417646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42" name="Picture 2" descr="C:\Users\User\Desktop\Проект ХЛ\проект\IMG-b4481931d2a1680273200dccfb79191c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7"/>
            <a:ext cx="2112008" cy="439248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43" name="Picture 3" descr="C:\Users\User\Desktop\Проект ХЛ\проект\20210420_08025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407013" y="2721779"/>
            <a:ext cx="4680520" cy="220653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44" name="Picture 4" descr="C:\Users\User\Desktop\Проект ХЛ\проект\20210419_08170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624380" y="3024692"/>
            <a:ext cx="4680521" cy="203275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497</Words>
  <Application>Microsoft Office PowerPoint</Application>
  <PresentationFormat>Экран (4:3)</PresentationFormat>
  <Paragraphs>72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В гостях у сказки</vt:lpstr>
      <vt:lpstr>Презентация PowerPoint</vt:lpstr>
      <vt:lpstr>Задачи Проекта</vt:lpstr>
      <vt:lpstr>Ожидаемые результаты реализации Проекта</vt:lpstr>
      <vt:lpstr>Этапы работы над проектом</vt:lpstr>
      <vt:lpstr>І этап: информационно-аналитический (подготовительный)</vt:lpstr>
      <vt:lpstr>II этап: творческий (основной)</vt:lpstr>
      <vt:lpstr>Раскрашивание иллюстрации по сказкам</vt:lpstr>
      <vt:lpstr>Работа с родителями: изготовление поделок  героев из сказок</vt:lpstr>
      <vt:lpstr>Дети с родителями изготовили книжки-малышки</vt:lpstr>
      <vt:lpstr>Физическое развитие</vt:lpstr>
      <vt:lpstr>Образное имитирование героев сказок</vt:lpstr>
      <vt:lpstr>Подвижные игры </vt:lpstr>
      <vt:lpstr>Социально – коммуникативное развитие</vt:lpstr>
      <vt:lpstr>Речевое развитие</vt:lpstr>
      <vt:lpstr>Игры-драматизации, дидактические настольно-печатные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III этап: заключительный  </vt:lpstr>
      <vt:lpstr>Драматизация сказки «Заюшкина избушка» на новый лад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сказки</dc:title>
  <dc:creator>Евгения</dc:creator>
  <cp:lastModifiedBy>Admin1019</cp:lastModifiedBy>
  <cp:revision>19</cp:revision>
  <dcterms:created xsi:type="dcterms:W3CDTF">2021-04-19T18:43:17Z</dcterms:created>
  <dcterms:modified xsi:type="dcterms:W3CDTF">2021-06-04T08:40:30Z</dcterms:modified>
</cp:coreProperties>
</file>