
<file path=[Content_Types].xml><?xml version="1.0" encoding="utf-8"?>
<Types xmlns="http://schemas.openxmlformats.org/package/2006/content-types">
  <Default ContentType="image/png" Extension="png"/>
  <Default ContentType="image/x-emf" Extension="emf"/>
  <Default ContentType="image/jpeg" Extension="jpeg"/>
  <Default ContentType="application/vnd.openxmlformats-package.relationships+xml" Extension="rels"/>
  <Default ContentType="application/xml" Extension="xml"/>
  <Default ContentType="application/vnd.openxmlformats-officedocument.presentationml.presentation" Extension="pptx"/>
  <Default ContentType="application/vnd.openxmlformats-officedocument.vmlDrawing" Extension="v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3" r:id="rId5"/>
    <p:sldId id="264" r:id="rId6"/>
    <p:sldId id="266" r:id="rId7"/>
    <p:sldId id="260" r:id="rId8"/>
    <p:sldId id="269" r:id="rId9"/>
    <p:sldId id="268" r:id="rId10"/>
    <p:sldId id="273" r:id="rId11"/>
    <p:sldId id="274" r:id="rId12"/>
    <p:sldId id="271" r:id="rId13"/>
    <p:sldId id="272" r:id="rId14"/>
    <p:sldId id="270" r:id="rId15"/>
    <p:sldId id="267" r:id="rId16"/>
    <p:sldId id="265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26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9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95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7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8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0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081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08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72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88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3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6CBD9-A78F-4307-BDF0-809439E00BBD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2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Microsoft_PowerPoint.ppt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468672"/>
              </p:ext>
            </p:extLst>
          </p:nvPr>
        </p:nvGraphicFramePr>
        <p:xfrm>
          <a:off x="0" y="0"/>
          <a:ext cx="9144000" cy="685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Презентация" r:id="rId3" imgW="4928574" imgH="3697328" progId="PowerPoint.Show.12">
                  <p:embed/>
                </p:oleObj>
              </mc:Choice>
              <mc:Fallback>
                <p:oleObj name="Презентация" r:id="rId3" imgW="4928574" imgH="369732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8572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188641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гости к Агнии </a:t>
            </a:r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284984"/>
            <a:ext cx="49685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группа 60А «Почемучки»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Кабликова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Руслановна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Лощинина Елена Борисовна</a:t>
            </a:r>
          </a:p>
        </p:txBody>
      </p:sp>
    </p:spTree>
    <p:extLst>
      <p:ext uri="{BB962C8B-B14F-4D97-AF65-F5344CB8AC3E}">
        <p14:creationId xmlns:p14="http://schemas.microsoft.com/office/powerpoint/2010/main" val="2772651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404664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-Изготовление атрибутов по стихотворениям А.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целью дальнейших постановок;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Постановка сюжетных картин (театральных этюдов) по произведениям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356" y="4311344"/>
            <a:ext cx="2640331" cy="19802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02073"/>
            <a:ext cx="1977684" cy="26369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636604"/>
            <a:ext cx="1977684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781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782"/>
            <a:ext cx="9108503" cy="68807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139752"/>
            <a:ext cx="2016224" cy="26882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26487"/>
            <a:ext cx="2016224" cy="26882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9581" y="292549"/>
            <a:ext cx="1994348" cy="26591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642" y="195422"/>
            <a:ext cx="2031689" cy="27089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189922"/>
            <a:ext cx="2016224" cy="268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877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Совместная деятельность с детьми: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литературно-творческой среды в группе;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Конкурс стихотворений 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Викторина « Мои любимые книги. В гости к Агнии 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Рисование  Мы художники-иллюстраторы  к любимым стихам».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Показ литературно-жанровых постановок по произведениям 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077072"/>
            <a:ext cx="3491880" cy="261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45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0850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19" y="335846"/>
            <a:ext cx="705678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Совместная деятельность с родителями: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помощь в организации литературно-творческой среды;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советы родителям «Читаем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вместе»;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папок-передвижек и наглядного материала  по теме «Роль чтения стихов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воспитании ребёнка»;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консультация для родителей с рекомендациями по чтению детских произведений;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творческие задания для родителей и детей  «Читаем вместе»;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Выставка «Иллюстрации к стихам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стихов;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изготовление атрибутов, декораций.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798" y="3443485"/>
            <a:ext cx="3821113" cy="286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56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3867"/>
            <a:ext cx="9108504" cy="69573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332656"/>
            <a:ext cx="6318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этап: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Презентационно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завершающий 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  Книжка-альбом  «Игрушки» дети и родители иллюстраторы к стихам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09" y="1556792"/>
            <a:ext cx="1962218" cy="26162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981" y="3395195"/>
            <a:ext cx="2085696" cy="27809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98134"/>
            <a:ext cx="2016224" cy="26882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882" y="1628800"/>
            <a:ext cx="2211710" cy="294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66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0850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224" y="260648"/>
            <a:ext cx="3524128" cy="25029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410826"/>
            <a:ext cx="4464496" cy="28264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3712705" cy="250294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51520" y="2875002"/>
            <a:ext cx="85334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«В гости к Агнии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605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720" y="188640"/>
            <a:ext cx="4464246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12976"/>
            <a:ext cx="4475988" cy="3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250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тационарный дс293\Desktop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88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484784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над проектом: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принимают участие во всех мероприятиях. Слушают произведения А.Л.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исполнении педагога и родителей. Рассматривают иллюстрации в книгах;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Рассказывают знакомые стихи А.Л.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Разыгрывают знакомые произведения и стихи А.Л.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помощью игрушек, различных видов театра, придумывают новые, свои;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стали дружнее, чаще приходят друг другу на помощь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Стихи А. 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учат беречь свои игрушки, помогать взрослым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Таким образом, проделанная в ходе проекта работа, дала положительный результат не только в познавательном, речевом, но и в социальном развитии детей; сблизила детей, а также, родители стали больше читать детям и приобретать много новой и полезной литературы.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490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76673"/>
            <a:ext cx="631844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Продолжить ознакомление детей с творчеством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А.Л.Барто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интереса к чтению художественной литературы 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бережного отношения к книжкам, игрушкам.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интереса и потребности в чтении через произведения А.Л.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208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стационарный дс293\Desktop\1117489_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34" y="-7333"/>
            <a:ext cx="91143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620687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детей  узнавать произведения 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Расширить знания детей о творчестве поэтессы.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Стимулировать проявление речевой активности.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желание оказывать помощь сказочному персонажу.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способность понимать и чувствовать настроение произведения, элементарно анализировать его содержание;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Развивать память, художественно-речевые и исполнительские умения 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любовь к чтению, бережное отношение к книге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 детей умению включать в сюжетные различные игрушки и вести с ними ролевой диалог;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мелкую моторику.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Укрепление сотрудничества педагогов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родителей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51293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тационарный дс293\Desktop\642055_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47789" y="21370"/>
            <a:ext cx="68762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наглядные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словесные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практические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игровые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Взаимодействие с социальными институтами детства.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разносторонних знаний о произведениях автора, и бережного отношения к ценнейшему источнику знаний – книгам;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детьми навыков пользования художественной литературой;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нравственных качеств детей дошкольного возраста;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познавательного интереса, мышления и речи детей дошкольного возраста.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познавательно – творческий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групповой, информационный, игровой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краткосрочный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воспитатели, родители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проекта: 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17.02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28.02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2020г.</a:t>
            </a:r>
          </a:p>
        </p:txBody>
      </p:sp>
    </p:spTree>
    <p:extLst>
      <p:ext uri="{BB962C8B-B14F-4D97-AF65-F5344CB8AC3E}">
        <p14:creationId xmlns:p14="http://schemas.microsoft.com/office/powerpoint/2010/main" val="2010933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ramki-photoshop.ru/detskie/ramka-detskaya-5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" y="-600"/>
            <a:ext cx="9151013" cy="685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00507" y="1844824"/>
            <a:ext cx="42199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Подбор методической, справочной, энциклопедической и художественной литературы по выбранной тематике проекта.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наглядного и дидактического материала: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Сбор и анализ литературы.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Подбор литературных произведений А.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детского чтения; 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Консультация для родителей «Чтение в жизни ребенка»;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плана проведения мероприятий проекта.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620688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3312368" cy="420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963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016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3390" y="188640"/>
            <a:ext cx="777686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Продуктивный этап: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Организационно-практический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Беседа о писательнице А.Л.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 её творчестве.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творчеством 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литературных произведений 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изученных произведений;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Заучивание стихов 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902" y="2395572"/>
            <a:ext cx="3131840" cy="2348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789040"/>
            <a:ext cx="3155842" cy="23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84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916" y="409736"/>
            <a:ext cx="4091947" cy="3068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4067441" cy="54452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3705998"/>
            <a:ext cx="25922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  уголка чтения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«Агния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стихах»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6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808312" cy="21062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5" y="2420902"/>
            <a:ext cx="2940835" cy="2205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571" y="193344"/>
            <a:ext cx="2970077" cy="22275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6612" y="4293096"/>
            <a:ext cx="3105218" cy="23289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88641"/>
            <a:ext cx="2783292" cy="2157996"/>
          </a:xfrm>
          <a:prstGeom prst="rect">
            <a:avLst/>
          </a:prstGeom>
        </p:spPr>
      </p:pic>
      <p:sp>
        <p:nvSpPr>
          <p:cNvPr id="9" name="Лента лицом вниз 8"/>
          <p:cNvSpPr/>
          <p:nvPr/>
        </p:nvSpPr>
        <p:spPr>
          <a:xfrm>
            <a:off x="7524328" y="3217391"/>
            <a:ext cx="1216152" cy="61264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51721" y="2554219"/>
            <a:ext cx="20162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по произведениям А.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«Стихи в рисунках»;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133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7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52" y="706388"/>
            <a:ext cx="3688865" cy="27666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73" y="3516212"/>
            <a:ext cx="3724144" cy="27931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06388"/>
            <a:ext cx="3672408" cy="275430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8024" y="3933056"/>
            <a:ext cx="2016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любимую игрушку</a:t>
            </a:r>
          </a:p>
        </p:txBody>
      </p:sp>
    </p:spTree>
    <p:extLst>
      <p:ext uri="{BB962C8B-B14F-4D97-AF65-F5344CB8AC3E}">
        <p14:creationId xmlns:p14="http://schemas.microsoft.com/office/powerpoint/2010/main" val="10856900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175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Times New Roman</vt:lpstr>
      <vt:lpstr>Тема Office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стационарный дс293</dc:creator>
  <cp:lastModifiedBy>Роман</cp:lastModifiedBy>
  <cp:revision>17</cp:revision>
  <dcterms:created xsi:type="dcterms:W3CDTF">2021-04-19T12:21:23Z</dcterms:created>
  <dcterms:modified xsi:type="dcterms:W3CDTF">2021-06-03T20:11:28Z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2448597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