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3" r:id="rId5"/>
    <p:sldId id="264" r:id="rId6"/>
    <p:sldId id="266" r:id="rId7"/>
    <p:sldId id="260" r:id="rId8"/>
    <p:sldId id="269" r:id="rId9"/>
    <p:sldId id="268" r:id="rId10"/>
    <p:sldId id="273" r:id="rId11"/>
    <p:sldId id="274" r:id="rId12"/>
    <p:sldId id="271" r:id="rId13"/>
    <p:sldId id="272" r:id="rId14"/>
    <p:sldId id="270" r:id="rId15"/>
    <p:sldId id="267" r:id="rId16"/>
    <p:sldId id="265" r:id="rId17"/>
    <p:sldId id="26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62262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946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9588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571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6857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40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081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2082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8721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887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839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76CBD9-A78F-4307-BDF0-809439E00BB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CA82EF-0ABB-4904-8EED-EE3ECAE1C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1242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Presentation1.pptx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Объект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17468672"/>
              </p:ext>
            </p:extLst>
          </p:nvPr>
        </p:nvGraphicFramePr>
        <p:xfrm>
          <a:off x="0" y="0"/>
          <a:ext cx="9144000" cy="68572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2" name="Презентация" r:id="rId4" imgW="4928574" imgH="3697328" progId="PowerPoint.Show.12">
                  <p:embed/>
                </p:oleObj>
              </mc:Choice>
              <mc:Fallback>
                <p:oleObj name="Презентация" r:id="rId4" imgW="4928574" imgH="3697328" progId="PowerPoint.Show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0"/>
                        <a:ext cx="9144000" cy="685720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79512" y="188641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</a:p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гости к Агнии </a:t>
            </a:r>
            <a:r>
              <a:rPr lang="ru-RU" sz="5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3284984"/>
            <a:ext cx="496855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№121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Средняя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 60А «Почемучки»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Воспитатели: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Кабликова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Руслановна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Лощинина Елена Борисовна</a:t>
            </a:r>
          </a:p>
        </p:txBody>
      </p:sp>
    </p:spTree>
    <p:extLst>
      <p:ext uri="{BB962C8B-B14F-4D97-AF65-F5344CB8AC3E}">
        <p14:creationId xmlns:p14="http://schemas.microsoft.com/office/powerpoint/2010/main" val="2772651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404664"/>
            <a:ext cx="83529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-Изготовление атрибутов по стихотворениям А.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целью дальнейших постановок;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Постановка сюжетных картин (театральных этюдов) по произведениям 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356" y="4311344"/>
            <a:ext cx="2640331" cy="19802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1602073"/>
            <a:ext cx="1977684" cy="26369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5856" y="1636604"/>
            <a:ext cx="1977684" cy="2636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7814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22782"/>
            <a:ext cx="9108503" cy="68807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60232" y="3139752"/>
            <a:ext cx="2016224" cy="26882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226487"/>
            <a:ext cx="2016224" cy="26882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9581" y="292549"/>
            <a:ext cx="1994348" cy="265913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5642" y="195422"/>
            <a:ext cx="2031689" cy="27089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89922"/>
            <a:ext cx="2016224" cy="2688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58774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332656"/>
            <a:ext cx="71287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Совместная деятельность с детьми: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литературно-творческой среды в группе;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Конкурс стихотворений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Викторина « Мои любимые книги. В гости к Агнии  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  Рисование  Мы художники-иллюстраторы  к любимым стихам».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Показ литературно-жанровых постановок по произведениям А.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077072"/>
            <a:ext cx="3491880" cy="2618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93453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51719" y="335846"/>
            <a:ext cx="705678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Совместная деятельность с родителями: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помощь в организации литературно-творческой среды;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советы родителям «Читаем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вместе»;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оформление папок-передвижек и наглядного материала  по теме «Роль чтения стихов А.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воспитании ребёнка»;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для родителей с рекомендациями по чтению детских произведений;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творческие задания для родителей и детей  «Читаем вместе»;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Выставка «Иллюстрации к стихам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заучивание стихов;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изготовление атрибутов, декораций.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30798" y="3443485"/>
            <a:ext cx="3821113" cy="2865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3561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13867"/>
            <a:ext cx="9108504" cy="69573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39552" y="332656"/>
            <a:ext cx="631844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этап: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Презентационно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завершающий </a:t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  Книжка-альбом  «Игрушки» дети и родители иллюстраторы к стихам </a:t>
            </a:r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А.Барто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.</a:t>
            </a:r>
          </a:p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4009" y="1556792"/>
            <a:ext cx="1962218" cy="261629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18981" y="3395195"/>
            <a:ext cx="2085696" cy="278092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398134"/>
            <a:ext cx="2016224" cy="26882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882" y="1628800"/>
            <a:ext cx="2211710" cy="2948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066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6224" y="260648"/>
            <a:ext cx="3524128" cy="25029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3410826"/>
            <a:ext cx="4464496" cy="28264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712705" cy="250294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1520" y="2875002"/>
            <a:ext cx="853348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Развлечение «В гости к Агнии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6059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8720" y="188640"/>
            <a:ext cx="4464246" cy="295232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212976"/>
            <a:ext cx="4475988" cy="3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2501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стационарный дс293\Desktop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2887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1484784"/>
            <a:ext cx="871296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работы над проектом: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принимают участие во всех мероприятиях. Слушают произведения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исполнении педагога и родителей. Рассматривают иллюстрации в книгах;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Рассказывают знакомые стихи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Разыгрывают знакомые произведения и стихи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помощью игрушек, различных видов театра, придумывают новые, свои;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Дети стали дружнее, чаще приходят друг другу на помощь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Стихи А. 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учат беречь свои игрушки, помогать взрослым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Таким образом, проделанная в ходе проекта работа, дала положительный результат не только в познавательном, речевом, но и в социальном развитии детей; сблизила детей, а также, родители стали больше читать детям и приобретать много новой и полезной литературы.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349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476673"/>
            <a:ext cx="6318448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Продолжить ознакомление детей с творчеством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А.Л.Барто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интереса к чтению художественной литературы 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бережного отношения к книжкам, игрушкам.</a:t>
            </a: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интереса и потребности в чтении через произведения А.Л. 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3208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стационарный дс293\Desktop\1117489_1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34" y="-7333"/>
            <a:ext cx="911435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620687"/>
            <a:ext cx="792088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 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Научить детей  узнавать произведения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Расширить знания детей о творчестве поэтессы.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Стимулировать проявление речевой активности.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желание оказывать помощь сказочному персонажу.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способность понимать и чувствовать настроение произведения, элементарно анализировать его содержание;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Развивать память, художественно-речевые и исполнительские умения 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Воспитывать любовь к чтению, бережное отношение к книге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Учит детей умению включать в сюжетные различные игрушки и вести с ними ролевой диалог;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Развивать мелкую моторику.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Укрепление сотрудничества педагогов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512935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стационарный дс293\Desktop\642055_7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47789" y="21370"/>
            <a:ext cx="68762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- наглядные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словесные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практические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игровые</a:t>
            </a:r>
          </a:p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Ожидаемые результаты: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Взаимодействие с социальными институтами детства.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Формирование разносторонних знаний о произведениях автора, и бережного отношения к ценнейшему источнику знаний – книгам;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Приобретение детьми навыков пользования художественной литературой;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Воспитание нравственных качеств детей дошкольного возраста;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Развитие познавательного интереса, мышления и речи детей дошкольного возраста.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познавательно – творческий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групповой, информационный, игровой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краткосрочный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дети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группы, воспитатели, родители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проекта: 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17.02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28.02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2020г.</a:t>
            </a:r>
          </a:p>
        </p:txBody>
      </p:sp>
    </p:spTree>
    <p:extLst>
      <p:ext uri="{BB962C8B-B14F-4D97-AF65-F5344CB8AC3E}">
        <p14:creationId xmlns:p14="http://schemas.microsoft.com/office/powerpoint/2010/main" val="2010933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ramki-photoshop.ru/detskie/ramka-detskaya-5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" y="-600"/>
            <a:ext cx="9151013" cy="685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600507" y="1844824"/>
            <a:ext cx="421996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методической, справочной, энциклопедической и художественной литературы по выбранной тематике проекта.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наглядного и дидактического материала: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 и анализ литературы.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Подбор литературных произведений А.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детского чтения; 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Консультация для родителей «Чтение в жизни ребенка»;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Разработка плана проведения мероприятий проекта.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16016" y="620688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этап: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76672"/>
            <a:ext cx="3312368" cy="4200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9631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44016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3390" y="188640"/>
            <a:ext cx="7776864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Продуктивный этап: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 Организационно-практический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Беседа о писательнице А.Л.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о её творчестве.</a:t>
            </a: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Знакомство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творчеством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Чтение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литературных произведений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изученных произведений;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Заучивание стихов А.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25902" y="2395572"/>
            <a:ext cx="3131840" cy="234888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789040"/>
            <a:ext cx="3155842" cy="236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58409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95739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916" y="409736"/>
            <a:ext cx="4091947" cy="3068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548680"/>
            <a:ext cx="4067441" cy="544522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572000" y="3705998"/>
            <a:ext cx="25922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Оформление  уголка чтения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«Агния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стихах»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64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88640"/>
            <a:ext cx="2808312" cy="21062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5" y="2420902"/>
            <a:ext cx="2940835" cy="22056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4571" y="193344"/>
            <a:ext cx="2970077" cy="2227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6612" y="4293096"/>
            <a:ext cx="3105218" cy="23289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8641"/>
            <a:ext cx="2783292" cy="2157996"/>
          </a:xfrm>
          <a:prstGeom prst="rect">
            <a:avLst/>
          </a:prstGeom>
        </p:spPr>
      </p:pic>
      <p:sp>
        <p:nvSpPr>
          <p:cNvPr id="9" name="Лента лицом вниз 8"/>
          <p:cNvSpPr/>
          <p:nvPr/>
        </p:nvSpPr>
        <p:spPr>
          <a:xfrm>
            <a:off x="7524328" y="3217391"/>
            <a:ext cx="1216152" cy="612648"/>
          </a:xfrm>
          <a:prstGeom prst="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051721" y="2554219"/>
            <a:ext cx="20162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Рисование по произведениям А. </a:t>
            </a:r>
            <a:r>
              <a:rPr lang="ru-RU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Барто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«Стихи в рисунках»;</a:t>
            </a:r>
            <a:b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01335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47" y="0"/>
            <a:ext cx="9144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852" y="706388"/>
            <a:ext cx="3688865" cy="276664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73" y="3516212"/>
            <a:ext cx="3724144" cy="279310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706388"/>
            <a:ext cx="3672408" cy="275430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8024" y="3933056"/>
            <a:ext cx="2016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Лепим любимую игрушку</a:t>
            </a:r>
          </a:p>
        </p:txBody>
      </p:sp>
    </p:spTree>
    <p:extLst>
      <p:ext uri="{BB962C8B-B14F-4D97-AF65-F5344CB8AC3E}">
        <p14:creationId xmlns:p14="http://schemas.microsoft.com/office/powerpoint/2010/main" val="1085690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179</Words>
  <Application>Microsoft Office PowerPoint</Application>
  <PresentationFormat>Экран (4:3)</PresentationFormat>
  <Paragraphs>50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Презентация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стационарный дс293</dc:creator>
  <cp:lastModifiedBy>стационарный дс293</cp:lastModifiedBy>
  <cp:revision>18</cp:revision>
  <dcterms:created xsi:type="dcterms:W3CDTF">2021-04-19T12:21:23Z</dcterms:created>
  <dcterms:modified xsi:type="dcterms:W3CDTF">2021-06-04T13:32:13Z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2448597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