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C00000"/>
                </a:solidFill>
              </a:rPr>
              <a:t>М</a:t>
            </a:r>
            <a:r>
              <a:rPr lang="ru-RU" altLang="ru-RU" dirty="0" smtClean="0">
                <a:solidFill>
                  <a:srgbClr val="C00000"/>
                </a:solidFill>
              </a:rPr>
              <a:t>етодический </a:t>
            </a:r>
            <a:r>
              <a:rPr lang="ru-RU" altLang="ru-RU" dirty="0">
                <a:solidFill>
                  <a:srgbClr val="C00000"/>
                </a:solidFill>
              </a:rPr>
              <a:t>разбор </a:t>
            </a:r>
            <a:r>
              <a:rPr lang="ru-RU" altLang="ru-RU" dirty="0" smtClean="0">
                <a:solidFill>
                  <a:srgbClr val="C00000"/>
                </a:solidFill>
              </a:rPr>
              <a:t> </a:t>
            </a:r>
            <a:r>
              <a:rPr lang="ru-RU" altLang="ru-RU" dirty="0">
                <a:solidFill>
                  <a:srgbClr val="C00000"/>
                </a:solidFill>
              </a:rPr>
              <a:t>задачи на пропорциональные </a:t>
            </a:r>
            <a:r>
              <a:rPr lang="ru-RU" altLang="ru-RU" dirty="0" smtClean="0">
                <a:solidFill>
                  <a:srgbClr val="C00000"/>
                </a:solidFill>
              </a:rPr>
              <a:t>величины.</a:t>
            </a:r>
            <a:endParaRPr lang="ru-RU" alt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38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В </a:t>
            </a:r>
            <a:r>
              <a:rPr lang="ru-RU" dirty="0"/>
              <a:t>мастерской сшили одинаковые плащи из двух кусков ткани длиной 6 м и 10 м. Из большего куска сшили на 2 плаща больше. Сколько метров ткани израсходовали на 8 плащей?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89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Разбор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О чём задача?</a:t>
            </a:r>
          </a:p>
          <a:p>
            <a:r>
              <a:rPr lang="ru-RU" sz="2400" dirty="0" smtClean="0"/>
              <a:t>Сколько кусков ткани было?</a:t>
            </a:r>
          </a:p>
          <a:p>
            <a:r>
              <a:rPr lang="ru-RU" sz="2400" dirty="0" smtClean="0"/>
              <a:t>Какие шили плащи?</a:t>
            </a:r>
          </a:p>
          <a:p>
            <a:r>
              <a:rPr lang="ru-RU" sz="2400" dirty="0" smtClean="0"/>
              <a:t>Рассмотрим схему.</a:t>
            </a:r>
          </a:p>
          <a:p>
            <a:r>
              <a:rPr lang="ru-RU" sz="2400" dirty="0"/>
              <a:t>Что показывает 1 отрезок?</a:t>
            </a:r>
          </a:p>
          <a:p>
            <a:r>
              <a:rPr lang="ru-RU" sz="2400" dirty="0"/>
              <a:t>Что показывает 2 отрезок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На сколько больше плащей сшили из большего  куска?</a:t>
            </a:r>
          </a:p>
          <a:p>
            <a:r>
              <a:rPr lang="ru-RU" sz="2400" dirty="0" smtClean="0"/>
              <a:t>Найдем это на отрезке.</a:t>
            </a:r>
          </a:p>
          <a:p>
            <a:r>
              <a:rPr lang="ru-RU" sz="2400" dirty="0" smtClean="0"/>
              <a:t>Как найти эти лишние метры в большем куске?</a:t>
            </a:r>
          </a:p>
          <a:p>
            <a:r>
              <a:rPr lang="ru-RU" sz="2400" dirty="0" smtClean="0"/>
              <a:t>Сколько израсходовали ткани на один плащ?</a:t>
            </a:r>
          </a:p>
          <a:p>
            <a:r>
              <a:rPr lang="ru-RU" sz="2400" dirty="0" smtClean="0"/>
              <a:t>Как найти сколько ткани израсходовали на 8 плащей?</a:t>
            </a:r>
          </a:p>
          <a:p>
            <a:r>
              <a:rPr lang="ru-RU" sz="2400" dirty="0" smtClean="0"/>
              <a:t>Реши задачу. Запиши ответ.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60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987824" y="2276872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987824" y="3068960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544269"/>
            <a:ext cx="6696744" cy="41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4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10 – 6 = 4 (м) – на столько больше один кусок ткани другого (израсходовали на 2 плаща).</a:t>
            </a:r>
          </a:p>
          <a:p>
            <a:pPr marL="514350" indent="-514350">
              <a:buAutoNum type="arabicParenR"/>
            </a:pPr>
            <a:r>
              <a:rPr lang="ru-RU" dirty="0" smtClean="0"/>
              <a:t>4 : 2 = 2(м) – израсходовали на 1 плащ.</a:t>
            </a:r>
          </a:p>
          <a:p>
            <a:pPr marL="514350" indent="-514350">
              <a:buAutoNum type="arabicParenR"/>
            </a:pPr>
            <a:r>
              <a:rPr lang="ru-RU" dirty="0" smtClean="0"/>
              <a:t>2 · 8 = 16(м) – израсходовали  на 8 плащей.</a:t>
            </a:r>
          </a:p>
          <a:p>
            <a:pPr marL="0" indent="0">
              <a:buNone/>
            </a:pPr>
            <a:r>
              <a:rPr lang="ru-RU" dirty="0" smtClean="0"/>
              <a:t>Ответ: 16 метров.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8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/>
              <a:t>Сделаем другую модель к этой задаче.</a:t>
            </a:r>
            <a:br>
              <a:rPr lang="ru-RU" sz="2800" dirty="0"/>
            </a:br>
            <a:r>
              <a:rPr lang="ru-RU" sz="2800" dirty="0"/>
              <a:t> Рассуждаем: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4383804"/>
              </p:ext>
            </p:extLst>
          </p:nvPr>
        </p:nvGraphicFramePr>
        <p:xfrm>
          <a:off x="457200" y="1600200"/>
          <a:ext cx="4038600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Расход </a:t>
                      </a:r>
                    </a:p>
                    <a:p>
                      <a:pPr algn="ctr"/>
                      <a:r>
                        <a:rPr lang="ru-RU" sz="1600" dirty="0" smtClean="0"/>
                        <a:t>ткани </a:t>
                      </a:r>
                    </a:p>
                    <a:p>
                      <a:pPr algn="ctr"/>
                      <a:r>
                        <a:rPr lang="ru-RU" sz="1600" dirty="0" smtClean="0"/>
                        <a:t>на 1пл.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плащей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Общий расход ткани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одинаковое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2 пл. больше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пл.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Выделим тройку величин</a:t>
            </a:r>
          </a:p>
          <a:p>
            <a:r>
              <a:rPr lang="ru-RU" dirty="0"/>
              <a:t>Начертим таблицу</a:t>
            </a:r>
          </a:p>
          <a:p>
            <a:r>
              <a:rPr lang="ru-RU" dirty="0"/>
              <a:t>Заполним таблицу данными.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7200" y="1600200"/>
          <a:ext cx="4038600" cy="22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0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Расход </a:t>
                      </a:r>
                    </a:p>
                    <a:p>
                      <a:pPr algn="ctr"/>
                      <a:r>
                        <a:rPr lang="ru-RU" sz="1600" dirty="0" smtClean="0"/>
                        <a:t>ткани </a:t>
                      </a:r>
                    </a:p>
                    <a:p>
                      <a:pPr algn="ctr"/>
                      <a:r>
                        <a:rPr lang="ru-RU" sz="1600" dirty="0" smtClean="0"/>
                        <a:t>на 1пл.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плащей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Общий расход ткани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одинаковое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2 пл. больше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пл.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708386"/>
              </p:ext>
            </p:extLst>
          </p:nvPr>
        </p:nvGraphicFramePr>
        <p:xfrm>
          <a:off x="467544" y="4164320"/>
          <a:ext cx="410445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8832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Расход </a:t>
                      </a:r>
                    </a:p>
                    <a:p>
                      <a:pPr algn="ctr"/>
                      <a:r>
                        <a:rPr lang="ru-RU" sz="1600" dirty="0" smtClean="0"/>
                        <a:t>ткани </a:t>
                      </a:r>
                    </a:p>
                    <a:p>
                      <a:pPr algn="ctr"/>
                      <a:r>
                        <a:rPr lang="ru-RU" sz="1600" dirty="0" smtClean="0"/>
                        <a:t>на 1пл.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плащей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Общий расход ткани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8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одинаковое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2 пл. больше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(10 – 6)м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ӀӀ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8 пл.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?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7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Решу задачу с вопросами.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сколько метров ткани один кусок ткани больше, чем другой? </a:t>
            </a:r>
          </a:p>
          <a:p>
            <a:r>
              <a:rPr lang="ru-RU" dirty="0" smtClean="0"/>
              <a:t>Сколько метров ткани израсходовали на 1 плащ?</a:t>
            </a:r>
          </a:p>
          <a:p>
            <a:r>
              <a:rPr lang="ru-RU" dirty="0" smtClean="0"/>
              <a:t>Сколько ткани израсходовали на 8 плащей?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10 – 6 = 4 (м)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4 : 2 = 2 (м)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514350" indent="-514350">
              <a:buAutoNum type="arabicParenR"/>
            </a:pPr>
            <a:r>
              <a:rPr lang="ru-RU" dirty="0" smtClean="0"/>
              <a:t>2 · 8 = 16 (м)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7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317</Words>
  <Application>Microsoft Office PowerPoint</Application>
  <PresentationFormat>Экран (4:3)</PresentationFormat>
  <Paragraphs>79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Методический разбор  задачи на пропорциональные величины.</vt:lpstr>
      <vt:lpstr>Задача</vt:lpstr>
      <vt:lpstr>Разбор задачи</vt:lpstr>
      <vt:lpstr>Схема.</vt:lpstr>
      <vt:lpstr>Решение задачи.</vt:lpstr>
      <vt:lpstr>Сделаем другую модель к этой задаче.  Рассуждаем:</vt:lpstr>
      <vt:lpstr>Решу задачу с вопросами.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разбор  задачи на пропорциональные величины.</dc:title>
  <dc:creator>acer</dc:creator>
  <cp:lastModifiedBy>Пользователь Windows</cp:lastModifiedBy>
  <cp:revision>11</cp:revision>
  <dcterms:created xsi:type="dcterms:W3CDTF">2021-06-01T18:56:50Z</dcterms:created>
  <dcterms:modified xsi:type="dcterms:W3CDTF">2021-06-04T06:31:39Z</dcterms:modified>
</cp:coreProperties>
</file>