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78" r:id="rId2"/>
    <p:sldId id="258" r:id="rId3"/>
    <p:sldId id="259" r:id="rId4"/>
    <p:sldId id="281" r:id="rId5"/>
    <p:sldId id="267" r:id="rId6"/>
    <p:sldId id="268" r:id="rId7"/>
    <p:sldId id="269" r:id="rId8"/>
    <p:sldId id="270" r:id="rId9"/>
    <p:sldId id="266" r:id="rId10"/>
    <p:sldId id="271" r:id="rId11"/>
    <p:sldId id="272" r:id="rId12"/>
    <p:sldId id="273" r:id="rId13"/>
    <p:sldId id="265" r:id="rId14"/>
    <p:sldId id="280" r:id="rId15"/>
    <p:sldId id="277" r:id="rId16"/>
    <p:sldId id="279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4646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Пинежская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СШ №117» СП «Детский сад» п.Пинега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boris_shierghin_pieviets_nashiegho_arkhanghielskogho_sieviera0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304800" y="1571612"/>
            <a:ext cx="4981580" cy="4786346"/>
          </a:xfrm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143504" y="1643050"/>
            <a:ext cx="3848096" cy="468155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Региональный  заочный конкурс «Писатели Севера - детям»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Тарасова Татьяна Александровна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2018г.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a7e91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47712" y="1785937"/>
            <a:ext cx="3305175" cy="4352925"/>
          </a:xfrm>
        </p:spPr>
      </p:pic>
      <p:pic>
        <p:nvPicPr>
          <p:cNvPr id="7" name="Содержимое 6" descr="big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786314" y="1785926"/>
            <a:ext cx="3081336" cy="41434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Некоторые произведения были экранизированы:</a:t>
            </a:r>
            <a:endParaRPr lang="ru-RU" dirty="0"/>
          </a:p>
        </p:txBody>
      </p:sp>
      <p:pic>
        <p:nvPicPr>
          <p:cNvPr id="5" name="Содержимое 4" descr="product_detailed_image_266200_44398.gif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82513" y="1600200"/>
            <a:ext cx="3635573" cy="4724400"/>
          </a:xfrm>
        </p:spPr>
      </p:pic>
      <p:pic>
        <p:nvPicPr>
          <p:cNvPr id="6" name="Содержимое 5" descr="2304765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86380" y="1785926"/>
            <a:ext cx="2857520" cy="421484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571481"/>
            <a:ext cx="4191000" cy="5296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96549" y="642918"/>
            <a:ext cx="3646701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115328" cy="106047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 некоторым произведениям Бориса Викторовича Шергина  сняты мультфильмы. </a:t>
            </a:r>
            <a:endParaRPr lang="ru-RU" sz="2000" dirty="0"/>
          </a:p>
        </p:txBody>
      </p:sp>
      <p:pic>
        <p:nvPicPr>
          <p:cNvPr id="8" name="Содержимое 7" descr="16592440dae601ddc_0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928802"/>
            <a:ext cx="4643438" cy="3929089"/>
          </a:xfrm>
        </p:spPr>
      </p:pic>
      <p:pic>
        <p:nvPicPr>
          <p:cNvPr id="7" name="Содержимое 6" descr="volshebnoe_kolco600x300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143372" y="2000240"/>
            <a:ext cx="4214842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s/136528/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0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335641" y="285728"/>
            <a:ext cx="8594077" cy="6484622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758138" cy="841248"/>
          </a:xfrm>
        </p:spPr>
        <p:txBody>
          <a:bodyPr/>
          <a:lstStyle/>
          <a:p>
            <a:pPr algn="ctr"/>
            <a:r>
              <a:rPr lang="ru-RU" dirty="0" smtClean="0"/>
              <a:t>Список литературы: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214414" y="1571612"/>
            <a:ext cx="57864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Абрамов, Ф. А. Борис Шергин / Ф. А. Абрамов. Слово в ядерный век. – М. : Современник, 1987.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Интернет ресурсы.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oris-SHergi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357166"/>
            <a:ext cx="8572560" cy="6143668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img2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357158" y="285750"/>
            <a:ext cx="8501122" cy="6215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785794"/>
            <a:ext cx="80010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Творчество Бориса Викторовича Шергина известно многим с детства — если не по самобытным книгам, то по мультипликационным экранизациям его произведений, всегда имевшим огромную популярность: «Волшебное кольцо», «Мистер </a:t>
            </a:r>
            <a:r>
              <a:rPr lang="ru-RU" dirty="0" err="1" smtClean="0"/>
              <a:t>Пронька</a:t>
            </a:r>
            <a:r>
              <a:rPr lang="ru-RU" dirty="0" smtClean="0"/>
              <a:t>», «Чудо-мороз», «Смех и горе у Белого моря» и др. В произведениях Бориса Шергина, созданных на основе древней фольклорной традиции, изображены картины жизни и нравов жителей Северного края – поморов. Он писал легенды, бывальщины – рассказы о подлинных событиях, сказки, блещущие искрометной фантазией. Самобытное и неповторимое творчество писателя открывает красоту Северного края, открытость и добрый юмор его жителей, трудолюбие и безграничную любовь к своему краю, к своему делу. В его произведениях сохранен неповторимый язык сказителей, хранителей русской истории. Шергин сам отлично владел техникой сказителя, выступая со своими произведениями на концертах, он не цитировал их, а как будто создавал заново, внося каждый раз что-то новое и неповторимое. Шергин называл «северными художниками слова» рыбаков, лесорубов, заводских рабочих, в «картинную, насыщенную образами речь» которых писатель был с детства погружен.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714356"/>
            <a:ext cx="4191000" cy="5610244"/>
          </a:xfrm>
        </p:spPr>
        <p:txBody>
          <a:bodyPr/>
          <a:lstStyle/>
          <a:p>
            <a:pPr algn="just"/>
            <a:r>
              <a:rPr lang="ru-RU" dirty="0" smtClean="0"/>
              <a:t>Его первую книгу «У Архангельского города, у корабельного пристанища» (1924) составляют сделанные им записи шести архангельских старин с нотацией мелодий, напетых матерью (и входивших в репертуар выступлений самого Шергина).</a:t>
            </a:r>
          </a:p>
          <a:p>
            <a:endParaRPr lang="ru-RU" dirty="0"/>
          </a:p>
        </p:txBody>
      </p:sp>
      <p:pic>
        <p:nvPicPr>
          <p:cNvPr id="5" name="Содержимое 4" descr="1000062106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143504" y="714356"/>
            <a:ext cx="3357586" cy="52609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Второе произведение Бориса Шергина - «Шиш Московский» (1930) — «скоморошья эпопея о проказах над богатыми и сильными». </a:t>
            </a:r>
          </a:p>
          <a:p>
            <a:endParaRPr lang="ru-RU" dirty="0"/>
          </a:p>
        </p:txBody>
      </p:sp>
      <p:pic>
        <p:nvPicPr>
          <p:cNvPr id="9" name="Содержимое 8" descr="105890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357818" y="1500174"/>
            <a:ext cx="3143272" cy="450059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4191000" cy="47244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Третья книга – архангельские новеллы. Первые три книги Шергина (оформленные автором собственноручно в «поморском стиле») представляют в полном объёме фольклорный репертуар Архангельского края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571612"/>
            <a:ext cx="4500594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938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Наиболее известные произведения:</a:t>
            </a:r>
            <a:endParaRPr lang="ru-RU" dirty="0"/>
          </a:p>
        </p:txBody>
      </p:sp>
      <p:pic>
        <p:nvPicPr>
          <p:cNvPr id="15" name="Содержимое 14" descr="img1.jp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1285852" y="1500174"/>
            <a:ext cx="6286544" cy="48577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246</TotalTime>
  <Words>347</Words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МБОУ «Пинежская СШ №117» СП «Детский сад» п.Пинега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Наиболее известные произведения:</vt:lpstr>
      <vt:lpstr>Слайд 10</vt:lpstr>
      <vt:lpstr>Некоторые произведения были экранизированы:</vt:lpstr>
      <vt:lpstr>Слайд 12</vt:lpstr>
      <vt:lpstr>По некоторым произведениям Бориса Викторовича Шергина  сняты мультфильмы. </vt:lpstr>
      <vt:lpstr>Слайд 14</vt:lpstr>
      <vt:lpstr>Слайд 15</vt:lpstr>
      <vt:lpstr>Список литературы: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«Писатели Севера - детям»</dc:title>
  <cp:lastModifiedBy>User</cp:lastModifiedBy>
  <cp:revision>32</cp:revision>
  <dcterms:modified xsi:type="dcterms:W3CDTF">2018-03-07T10:56:25Z</dcterms:modified>
</cp:coreProperties>
</file>