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64" r:id="rId5"/>
    <p:sldId id="268" r:id="rId6"/>
    <p:sldId id="269" r:id="rId7"/>
    <p:sldId id="266" r:id="rId8"/>
    <p:sldId id="270" r:id="rId9"/>
    <p:sldId id="271" r:id="rId10"/>
    <p:sldId id="272" r:id="rId11"/>
    <p:sldId id="273" r:id="rId12"/>
    <p:sldId id="274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7789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625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921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34817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84955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00957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575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5475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7060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501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1203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4589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02449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194835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8543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081751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32872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349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2547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71452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18280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6422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86911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470884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24791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18973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18594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729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6774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37974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92145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0497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037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363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359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28.03.2021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286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5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одзаголовок 2"/>
          <p:cNvSpPr txBox="1">
            <a:spLocks/>
          </p:cNvSpPr>
          <p:nvPr/>
        </p:nvSpPr>
        <p:spPr>
          <a:xfrm>
            <a:off x="467544" y="2132856"/>
            <a:ext cx="8208912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3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«Театрализованная деятельность                         в развитии детей дошкольного возраста»</a:t>
            </a:r>
          </a:p>
          <a:p>
            <a:pPr marL="0" indent="0" algn="r">
              <a:buNone/>
            </a:pP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r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Автор составитель:</a:t>
            </a:r>
          </a:p>
          <a:p>
            <a:pPr marL="0" indent="0" algn="r">
              <a:buNone/>
            </a:pP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Деревянкина Анна Викторовна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7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934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41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3244334"/>
            <a:ext cx="678661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 внимание!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306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643998" cy="514353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Театрализованная деятельность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универсальное средство    гармоничного развития ребенка.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 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Воспитательные возможности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театрализованной деятельности огромны: ее тематика не ограничена и может удовлетворить любые интересы и желания ребенка.                                                                                  Участвуя в ней, дети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знакомятся с окружающим миром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во всем его многообразии – через образы, краски, звуки, музыку.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Театрализованные игры способствуют развитию детской фантазии, воображения, памяти, всех видов детского творчества, а также выразительной речи.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Театрализованная деятельность позволяет решать многие педагогические задачи, касающиеся 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формирования выразительности речи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ребенка, интеллектуального и художественно-эстетического воспитания.  Она – неисчерпаемый источник развития чувств, эмоциональных открытий, 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способ приобщения к духовному богатству.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23187036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Театрализованная деятельность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412776"/>
            <a:ext cx="8136904" cy="5112568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>
              <a:buNone/>
            </a:pPr>
            <a:endParaRPr lang="ru-RU" sz="3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    </a:t>
            </a:r>
          </a:p>
          <a:p>
            <a:pPr>
              <a:buNone/>
            </a:pP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Участвуя в инсценировке, разыгрывании сценок и   сказок,               ребенок непосредственно и естественно вживается в образ.                     С помощью таких выразительных средств, как интонация, мимика, жест, он реально передает все действия и движения персонажа, как будто это происходит с ним самим. </a:t>
            </a:r>
          </a:p>
          <a:p>
            <a:pPr>
              <a:lnSpc>
                <a:spcPct val="120000"/>
              </a:lnSpc>
              <a:buNone/>
            </a:pP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        Театрализованная деятельность позволяет формировать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опыт социальных навыков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поведения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благодаря тому, что каждое литературное произведение или сказка для детей дошкольного возраста всегда имеют нравственную направленность (дружба, доброта, честность, смелость, взаимовыручка, ответственность).                   У детей формируется правильная самооценка тех или иных поступков, они с интересом познают окружающий мир, анализируют происходящие события и явления.</a:t>
            </a:r>
          </a:p>
          <a:p>
            <a:endParaRPr lang="ru-RU" sz="96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4084714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331214"/>
            <a:ext cx="2700337" cy="2017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348677"/>
            <a:ext cx="2663825" cy="200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344613"/>
            <a:ext cx="2786063" cy="2084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42" y="3573016"/>
            <a:ext cx="2573337" cy="192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3827404"/>
            <a:ext cx="2657475" cy="198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580974"/>
            <a:ext cx="4041775" cy="302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21231" y="18594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Инсценировка с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казки  «Колобок»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98801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«Волк и семеро козлят»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41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3438525" cy="2573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3487737" cy="260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9492" y="3789040"/>
            <a:ext cx="3962400" cy="2962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650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«Репка» в свободной деятельности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41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140200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720" y="3151945"/>
            <a:ext cx="4529137" cy="3382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86158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Сказка «Теремок» в свободной деятельности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41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49929"/>
            <a:ext cx="2627313" cy="1963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654121"/>
            <a:ext cx="2451100" cy="183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70519"/>
            <a:ext cx="287178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350" y="3816819"/>
            <a:ext cx="3803650" cy="2841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104157"/>
            <a:ext cx="3419475" cy="2554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6214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Строительство нового «Теремка»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41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44824"/>
            <a:ext cx="2835275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44824"/>
            <a:ext cx="3133725" cy="2341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81701"/>
            <a:ext cx="3517900" cy="262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775" y="4299470"/>
            <a:ext cx="3371850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6342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Использование масок в подвижных играх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</a:t>
            </a:r>
          </a:p>
          <a:p>
            <a:pPr>
              <a:buNone/>
            </a:pPr>
            <a:r>
              <a:rPr lang="ru-RU" dirty="0" smtClean="0"/>
              <a:t>              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341951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99425"/>
            <a:ext cx="2884129" cy="21602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119" y="1636015"/>
            <a:ext cx="3078454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31673"/>
            <a:ext cx="3511550" cy="2627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031673"/>
            <a:ext cx="3650709" cy="2731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06512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192</Words>
  <Application>Microsoft Office PowerPoint</Application>
  <PresentationFormat>Экран (4:3)</PresentationFormat>
  <Paragraphs>51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Тема Office</vt:lpstr>
      <vt:lpstr>1_Тема Office</vt:lpstr>
      <vt:lpstr>2_Тема Office</vt:lpstr>
      <vt:lpstr>3_Тема Office</vt:lpstr>
      <vt:lpstr>Презентация PowerPoint</vt:lpstr>
      <vt:lpstr>Театрализованная деятельность</vt:lpstr>
      <vt:lpstr>Театрализованная деятельность</vt:lpstr>
      <vt:lpstr>Инсценировка сказки  «Колобок»</vt:lpstr>
      <vt:lpstr>Сказка «Волк и семеро козлят»</vt:lpstr>
      <vt:lpstr>Сказка «Репка» в свободной деятельности</vt:lpstr>
      <vt:lpstr>Сказка «Теремок» в свободной деятельности</vt:lpstr>
      <vt:lpstr>Строительство нового «Теремка»</vt:lpstr>
      <vt:lpstr>Использование масок в подвижных играх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2021-03-28T11:09:34Z</dcterms:created>
  <dcterms:modified xsi:type="dcterms:W3CDTF">2021-03-28T13:01:49Z</dcterms:modified>
</cp:coreProperties>
</file>