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6" r:id="rId3"/>
    <p:sldId id="267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9" r:id="rId12"/>
    <p:sldId id="264" r:id="rId13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8" y="1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37A42-2DDD-4420-B9B4-DF447B90E4F3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F624A-7DF2-483D-A7C2-79F211143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37A42-2DDD-4420-B9B4-DF447B90E4F3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F624A-7DF2-483D-A7C2-79F211143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37A42-2DDD-4420-B9B4-DF447B90E4F3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F624A-7DF2-483D-A7C2-79F2111433B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37A42-2DDD-4420-B9B4-DF447B90E4F3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F624A-7DF2-483D-A7C2-79F2111433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37A42-2DDD-4420-B9B4-DF447B90E4F3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F624A-7DF2-483D-A7C2-79F211143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37A42-2DDD-4420-B9B4-DF447B90E4F3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F624A-7DF2-483D-A7C2-79F2111433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37A42-2DDD-4420-B9B4-DF447B90E4F3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F624A-7DF2-483D-A7C2-79F211143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37A42-2DDD-4420-B9B4-DF447B90E4F3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F624A-7DF2-483D-A7C2-79F211143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37A42-2DDD-4420-B9B4-DF447B90E4F3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F624A-7DF2-483D-A7C2-79F2111433B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37A42-2DDD-4420-B9B4-DF447B90E4F3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F624A-7DF2-483D-A7C2-79F2111433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37A42-2DDD-4420-B9B4-DF447B90E4F3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3F624A-7DF2-483D-A7C2-79F2111433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6337A42-2DDD-4420-B9B4-DF447B90E4F3}" type="datetimeFigureOut">
              <a:rPr lang="ru-RU" smtClean="0"/>
              <a:pPr/>
              <a:t>04.06.2021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53F624A-7DF2-483D-A7C2-79F2111433B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365104"/>
            <a:ext cx="6440760" cy="1080120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70C0"/>
                </a:solidFill>
                <a:latin typeface="Bahnschrift Light" pitchFamily="34" charset="0"/>
              </a:rPr>
              <a:t>Правила личной гигиены</a:t>
            </a:r>
            <a:endParaRPr lang="ru-RU" sz="4000" b="1" dirty="0">
              <a:solidFill>
                <a:srgbClr val="0070C0"/>
              </a:solidFill>
              <a:latin typeface="Bahnschrift Light" pitchFamily="34" charset="0"/>
            </a:endParaRPr>
          </a:p>
        </p:txBody>
      </p:sp>
      <p:pic>
        <p:nvPicPr>
          <p:cNvPr id="4" name="Рисунок 3" descr="9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5547" cy="45811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59632" y="5445224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Подготовила и провела   воспитатель ЛОЛ ДПД «Радуга»         </a:t>
            </a:r>
          </a:p>
          <a:p>
            <a:r>
              <a:rPr lang="ru-RU" b="1" i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МОУ «Дашковская СОШ»    Л.Н. </a:t>
            </a:r>
            <a:r>
              <a:rPr lang="ru-RU" b="1" i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Борц</a:t>
            </a:r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июнь 2021</a:t>
            </a:r>
            <a:endParaRPr lang="ru-RU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6" name="Picture 2" descr="C:\Users\ЛР\Desktop\1-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32657"/>
            <a:ext cx="7344816" cy="35283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4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500034" y="1600200"/>
            <a:ext cx="4214842" cy="4614863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Зубная щетка должна быть не очень жёсткой.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Сначала чистят сомкнутые зубы в разных направлениях.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Затем рот открывают и тщательно чистят поверхность зубов, обращённую внутрь рта.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Затем зубы хорошо прополаскивают.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Щётку моют и хранят в стакане щетинками вверх.</a:t>
            </a:r>
          </a:p>
        </p:txBody>
      </p:sp>
      <p:sp>
        <p:nvSpPr>
          <p:cNvPr id="4" name="Овал 3"/>
          <p:cNvSpPr/>
          <p:nvPr/>
        </p:nvSpPr>
        <p:spPr>
          <a:xfrm>
            <a:off x="500034" y="5357826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00034" y="4643446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00034" y="3357562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00034" y="2357430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500034" y="1714488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Заголовок 1"/>
          <p:cNvSpPr txBox="1">
            <a:spLocks/>
          </p:cNvSpPr>
          <p:nvPr/>
        </p:nvSpPr>
        <p:spPr>
          <a:xfrm>
            <a:off x="785786" y="357166"/>
            <a:ext cx="7239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Личная гигиена</a:t>
            </a:r>
          </a:p>
        </p:txBody>
      </p:sp>
      <p:pic>
        <p:nvPicPr>
          <p:cNvPr id="11" name="Рисунок 10" descr="C:\Documents and Settings\Admin\Рабочий стол\zuby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6314" y="1571612"/>
            <a:ext cx="3929090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C:\Documents and Settings\Admin\Рабочий стол\1235587878_1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16" y="4143380"/>
            <a:ext cx="1501001" cy="2362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C:\Documents and Settings\Admin\Рабочий стол\z2.pn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4929198"/>
            <a:ext cx="1628775" cy="14654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F:\Новая папка\0042-042-CHistota-zalog-zdorov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609600"/>
            <a:ext cx="7823200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4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 descr="C:\Documents and Settings\Admin\Рабочий стол\201806960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2428868"/>
            <a:ext cx="4429156" cy="3857652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609600"/>
            <a:ext cx="8229600" cy="1189038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70C0"/>
                </a:solidFill>
              </a:rPr>
              <a:t>Личная гигиена – это уход за своим телом, содержание его в чистоте.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209800"/>
            <a:ext cx="454342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1066800"/>
            <a:ext cx="8229600" cy="1219200"/>
          </a:xfrm>
        </p:spPr>
        <p:txBody>
          <a:bodyPr>
            <a:normAutofit fontScale="90000"/>
          </a:bodyPr>
          <a:lstStyle/>
          <a:p>
            <a:pPr lvl="0" algn="l"/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b="1" dirty="0">
                <a:solidFill>
                  <a:srgbClr val="FF0000"/>
                </a:solidFill>
              </a:rPr>
              <a:t>Цели: </a:t>
            </a: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Формирование здорового образа жизни, привитие навыков личной гигиены.</a:t>
            </a:r>
            <a:br>
              <a:rPr lang="ru-RU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Задачи: </a:t>
            </a:r>
            <a:r>
              <a:rPr lang="ru-RU" b="1" dirty="0">
                <a:solidFill>
                  <a:srgbClr val="0070C0"/>
                </a:solidFill>
              </a:rPr>
              <a:t/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dirty="0">
                <a:solidFill>
                  <a:srgbClr val="0070C0"/>
                </a:solidFill>
              </a:rPr>
              <a:t>Воспитывать </a:t>
            </a:r>
            <a:r>
              <a:rPr lang="ru-RU" dirty="0" smtClean="0">
                <a:solidFill>
                  <a:srgbClr val="0070C0"/>
                </a:solidFill>
              </a:rPr>
              <a:t>аккуратность и </a:t>
            </a:r>
            <a:r>
              <a:rPr lang="ru-RU" dirty="0">
                <a:solidFill>
                  <a:srgbClr val="0070C0"/>
                </a:solidFill>
              </a:rPr>
              <a:t>гигиенические </a:t>
            </a:r>
            <a:r>
              <a:rPr lang="ru-RU" dirty="0" smtClean="0">
                <a:solidFill>
                  <a:srgbClr val="0070C0"/>
                </a:solidFill>
              </a:rPr>
              <a:t>навыки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74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428596" y="1857364"/>
            <a:ext cx="8258204" cy="2500330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 уже знаете, что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физическая культура</a:t>
            </a:r>
            <a:r>
              <a: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– это не только выполнение физических упражнений, но и соблюдение чистоты тела, волос, ногтей и полости рта.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642910" y="357166"/>
            <a:ext cx="7239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Личная гигиена</a:t>
            </a:r>
          </a:p>
        </p:txBody>
      </p:sp>
      <p:pic>
        <p:nvPicPr>
          <p:cNvPr id="1026" name="Picture 2" descr="C:\Documents and Settings\Admin\Рабочий стол\Новая папка\84991858_00163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3929066"/>
            <a:ext cx="1643074" cy="2094114"/>
          </a:xfrm>
          <a:prstGeom prst="rect">
            <a:avLst/>
          </a:prstGeom>
          <a:noFill/>
        </p:spPr>
      </p:pic>
      <p:pic>
        <p:nvPicPr>
          <p:cNvPr id="1027" name="Picture 3" descr="C:\Documents and Settings\Admin\Рабочий стол\Новая папка\e720c363be773dd3186ee01b0f54d98c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4143380"/>
            <a:ext cx="1571636" cy="1885963"/>
          </a:xfrm>
          <a:prstGeom prst="rect">
            <a:avLst/>
          </a:prstGeom>
          <a:noFill/>
        </p:spPr>
      </p:pic>
      <p:pic>
        <p:nvPicPr>
          <p:cNvPr id="1028" name="Picture 4" descr="C:\Documents and Settings\Admin\Рабочий стол\Новая папка\56657162_p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4357694"/>
            <a:ext cx="1214446" cy="1778907"/>
          </a:xfrm>
          <a:prstGeom prst="rect">
            <a:avLst/>
          </a:prstGeom>
          <a:noFill/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4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428596" y="1571612"/>
            <a:ext cx="4286280" cy="5000647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Вам и окружающим неприятны грязные руки, нечищеные зубы, запах пота от тела.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Кроме того, это места скопления микробов.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Некоторые грызут ногти.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Из-за этой дурной привычки через маленькие трещины и ранки в организм попадают возбудители различных серьезных заболеваний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</p:txBody>
      </p:sp>
      <p:sp>
        <p:nvSpPr>
          <p:cNvPr id="4" name="Овал 3"/>
          <p:cNvSpPr/>
          <p:nvPr/>
        </p:nvSpPr>
        <p:spPr>
          <a:xfrm>
            <a:off x="500034" y="3286124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00034" y="4000504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00034" y="1714488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00034" y="4500570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14348" y="357166"/>
            <a:ext cx="7239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Личная гигиена</a:t>
            </a:r>
          </a:p>
        </p:txBody>
      </p:sp>
      <p:pic>
        <p:nvPicPr>
          <p:cNvPr id="9" name="Рисунок 8" descr="C:\Documents and Settings\Admin\Рабочий стол\44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357298"/>
            <a:ext cx="2643206" cy="20717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C:\Documents and Settings\Admin\Рабочий стол\ladony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86512" y="3000372"/>
            <a:ext cx="2571768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C:\Documents and Settings\Admin\Рабочий стол\5c2141cb715a21acebd0727a5848d73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4643446"/>
            <a:ext cx="3000396" cy="2021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4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285720" y="1928802"/>
            <a:ext cx="4186238" cy="4472006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Основной гигиенической процедурой для поддержания чистоты тела является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мытьё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Мыться надо не менее одного раза в неделю горячей водой с мылом.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После этого необходимо </a:t>
            </a:r>
            <a:r>
              <a:rPr kumimoji="0" lang="ru-RU" sz="2400" b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сменить нательное бельё</a:t>
            </a:r>
            <a:r>
              <a:rPr kumimoji="0" lang="ru-RU" sz="2400" b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</p:txBody>
      </p:sp>
      <p:sp>
        <p:nvSpPr>
          <p:cNvPr id="4" name="Овал 3"/>
          <p:cNvSpPr/>
          <p:nvPr/>
        </p:nvSpPr>
        <p:spPr>
          <a:xfrm>
            <a:off x="357158" y="3643314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357158" y="4786322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57158" y="2071678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785786" y="357166"/>
            <a:ext cx="7239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Личная гигиена</a:t>
            </a:r>
          </a:p>
        </p:txBody>
      </p:sp>
      <p:pic>
        <p:nvPicPr>
          <p:cNvPr id="13" name="Рисунок 12" descr="C:\Documents and Settings\Admin\Рабочий стол\ffc2c4d4ff38e43c9115019966aa9f0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1643050"/>
            <a:ext cx="1928826" cy="2652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4" name="Рисунок 13" descr="C:\Documents and Settings\Admin\Рабочий стол\13342206985225720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1928802"/>
            <a:ext cx="1806580" cy="263843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 descr="C:\Documents and Settings\Admin\Рабочий стол\235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72132" y="4643446"/>
            <a:ext cx="2709867" cy="1663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4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457200" y="1600200"/>
            <a:ext cx="4543425" cy="44719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В течение дня, и особенно при занятиях физическими упражнениями, загрязняются руками, лицо, шея.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Мыть их надо обязательно утром и вечером тёплой водой мылом.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Руки,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кроме того, </a:t>
            </a:r>
            <a:r>
              <a:rPr kumimoji="0" lang="ru-RU" sz="2400" b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надо мыть</a:t>
            </a:r>
            <a:r>
              <a:rPr kumimoji="0" lang="ru-RU" sz="2400" b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ещё </a:t>
            </a:r>
            <a:r>
              <a:rPr kumimoji="0" lang="ru-RU" sz="2400" b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перед каждым приёмом пищи, после прогулки и после посещения туалета</a:t>
            </a:r>
            <a:r>
              <a:rPr kumimoji="0" lang="ru-RU" sz="2400" b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</p:txBody>
      </p:sp>
      <p:sp>
        <p:nvSpPr>
          <p:cNvPr id="4" name="Овал 3"/>
          <p:cNvSpPr/>
          <p:nvPr/>
        </p:nvSpPr>
        <p:spPr>
          <a:xfrm>
            <a:off x="500034" y="1714488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500034" y="3286124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500034" y="4429132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714348" y="357166"/>
            <a:ext cx="7239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Личная гигиена</a:t>
            </a:r>
          </a:p>
        </p:txBody>
      </p:sp>
      <p:pic>
        <p:nvPicPr>
          <p:cNvPr id="9" name="Рисунок 8" descr="C:\Documents and Settings\Admin\Рабочий стол\imag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400600">
            <a:off x="5337264" y="1657191"/>
            <a:ext cx="3005977" cy="1842726"/>
          </a:xfrm>
          <a:prstGeom prst="roundRect">
            <a:avLst>
              <a:gd name="adj" fmla="val 16667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152400" dist="12000" dir="900000" sy="98000" kx="110000" ky="200000" algn="tl" rotWithShape="0">
              <a:srgbClr val="000000">
                <a:alpha val="30000"/>
              </a:srgbClr>
            </a:outerShdw>
            <a:softEdge rad="31750"/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Рисунок 9" descr="C:\Documents and Settings\Admin\Рабочий стол\family-washing-hands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571876"/>
            <a:ext cx="2071702" cy="2880936"/>
          </a:xfrm>
          <a:prstGeom prst="roundRect">
            <a:avLst>
              <a:gd name="adj" fmla="val 16667"/>
            </a:avLst>
          </a:prstGeom>
          <a:ln>
            <a:solidFill>
              <a:schemeClr val="tx2">
                <a:lumMod val="60000"/>
                <a:lumOff val="40000"/>
              </a:schemeClr>
            </a:solidFill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50800" dist="38100" dir="16200000" rotWithShape="0">
              <a:prstClr val="black">
                <a:alpha val="40000"/>
              </a:prst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вал 10"/>
          <p:cNvSpPr/>
          <p:nvPr/>
        </p:nvSpPr>
        <p:spPr>
          <a:xfrm>
            <a:off x="6643702" y="2071678"/>
            <a:ext cx="45719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6858016" y="3500438"/>
            <a:ext cx="45719" cy="7143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Овал 12"/>
          <p:cNvSpPr/>
          <p:nvPr/>
        </p:nvSpPr>
        <p:spPr>
          <a:xfrm>
            <a:off x="357158" y="3571876"/>
            <a:ext cx="214314" cy="2000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4" name="Рисунок 13" descr="74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sp>
        <p:nvSpPr>
          <p:cNvPr id="15" name="Содержимое 2"/>
          <p:cNvSpPr txBox="1">
            <a:spLocks/>
          </p:cNvSpPr>
          <p:nvPr/>
        </p:nvSpPr>
        <p:spPr>
          <a:xfrm>
            <a:off x="428596" y="1928802"/>
            <a:ext cx="4686300" cy="292895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Очень важно следить за </a:t>
            </a:r>
            <a:r>
              <a:rPr kumimoji="0" lang="ru-RU" sz="2400" b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чистотой ног</a:t>
            </a:r>
            <a:r>
              <a:rPr kumimoji="0" lang="ru-RU" sz="2400" b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Их надо </a:t>
            </a:r>
            <a:r>
              <a:rPr kumimoji="0" lang="ru-RU" sz="2400" b="1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ежедневно мыть перед сном прохладной водой.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Это не только гигиеническая, но и закаливающая процедура.</a:t>
            </a:r>
          </a:p>
        </p:txBody>
      </p:sp>
      <p:sp>
        <p:nvSpPr>
          <p:cNvPr id="16" name="Овал 15"/>
          <p:cNvSpPr/>
          <p:nvPr/>
        </p:nvSpPr>
        <p:spPr>
          <a:xfrm>
            <a:off x="500034" y="2071678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500034" y="2928934"/>
            <a:ext cx="214314" cy="2000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00034" y="3714752"/>
            <a:ext cx="214314" cy="20002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857224" y="357166"/>
            <a:ext cx="7239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Личная гигиена</a:t>
            </a:r>
          </a:p>
        </p:txBody>
      </p:sp>
      <p:pic>
        <p:nvPicPr>
          <p:cNvPr id="20" name="Рисунок 19" descr="untitled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000760" y="1857364"/>
            <a:ext cx="2143140" cy="2000264"/>
          </a:xfrm>
          <a:prstGeom prst="ellipse">
            <a:avLst/>
          </a:prstGeom>
          <a:ln>
            <a:solidFill>
              <a:schemeClr val="tx2">
                <a:lumMod val="20000"/>
                <a:lumOff val="80000"/>
              </a:schemeClr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  <a:softEdge rad="112500"/>
          </a:effectLst>
          <a:scene3d>
            <a:camera prst="perspectiveLeft"/>
            <a:lightRig rig="threePt" dir="t"/>
          </a:scene3d>
          <a:sp3d>
            <a:bevelT w="165100" prst="coolSlant"/>
          </a:sp3d>
        </p:spPr>
      </p:pic>
      <p:pic>
        <p:nvPicPr>
          <p:cNvPr id="21" name="Рисунок 20" descr="C:\Documents and Settings\Admin\Рабочий стол\kak-obrezat-nogti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4572008"/>
            <a:ext cx="2928958" cy="1857388"/>
          </a:xfrm>
          <a:prstGeom prst="ellipse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  <a:scene3d>
            <a:camera prst="orthographicFront"/>
            <a:lightRig rig="threePt" dir="t"/>
          </a:scene3d>
          <a:sp3d>
            <a:bevelT/>
          </a:sp3d>
        </p:spPr>
      </p:pic>
      <p:pic>
        <p:nvPicPr>
          <p:cNvPr id="22" name="Рисунок 21" descr="C:\Documents and Settings\Admin\Рабочий стол\40604f03799e0dda2d3c5c21efc7e53c_h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4500570"/>
            <a:ext cx="3071834" cy="1928826"/>
          </a:xfrm>
          <a:prstGeom prst="ellipse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  <a:scene3d>
            <a:camera prst="perspectiveLeft"/>
            <a:lightRig rig="threePt" dir="t"/>
          </a:scene3d>
          <a:sp3d>
            <a:bevelT w="165100" prst="coolSlant"/>
          </a:sp3d>
        </p:spPr>
      </p:pic>
      <p:sp>
        <p:nvSpPr>
          <p:cNvPr id="23" name="Двойная стрелка влево/вправо 22"/>
          <p:cNvSpPr/>
          <p:nvPr/>
        </p:nvSpPr>
        <p:spPr>
          <a:xfrm>
            <a:off x="3929058" y="5214950"/>
            <a:ext cx="1571636" cy="571504"/>
          </a:xfrm>
          <a:prstGeom prst="left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4-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Содержимое 2"/>
          <p:cNvSpPr txBox="1">
            <a:spLocks/>
          </p:cNvSpPr>
          <p:nvPr/>
        </p:nvSpPr>
        <p:spPr>
          <a:xfrm>
            <a:off x="428625" y="1714500"/>
            <a:ext cx="4429127" cy="435770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Нечищеные и испорченные зубы также становятся причиной многих заболеваний.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Уход за зубами простой. Чтобы удалить остатки пищи, застрявшей между зубами, надо чистить зубы два раза в день с пастой 2 раза в день.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  Посещение зубного врача два раза в год.</a:t>
            </a:r>
          </a:p>
        </p:txBody>
      </p:sp>
      <p:sp>
        <p:nvSpPr>
          <p:cNvPr id="4" name="Овал 3"/>
          <p:cNvSpPr/>
          <p:nvPr/>
        </p:nvSpPr>
        <p:spPr>
          <a:xfrm>
            <a:off x="428596" y="5286388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28596" y="3429000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28596" y="1785926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928662" y="357166"/>
            <a:ext cx="72390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Личная гигиена</a:t>
            </a:r>
          </a:p>
        </p:txBody>
      </p:sp>
      <p:pic>
        <p:nvPicPr>
          <p:cNvPr id="11" name="Рисунок 10" descr="C:\Documents and Settings\Admin\Рабочий стол\1344686953_f08b1e27013cb79c6a759c276a5882f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28736"/>
            <a:ext cx="2571768" cy="1714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C:\Documents and Settings\Admin\Рабочий стол\766d1f3bd33e58031c0d37a503219cfa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4572008"/>
            <a:ext cx="1771650" cy="20267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C:\Documents and Settings\Admin\Рабочий стол\409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57950" y="3643314"/>
            <a:ext cx="2571768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323</TotalTime>
  <Words>327</Words>
  <Application>Microsoft Office PowerPoint</Application>
  <PresentationFormat>Экран (4:3)</PresentationFormat>
  <Paragraphs>34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Презентация PowerPoint</vt:lpstr>
      <vt:lpstr>Личная гигиена – это уход за своим телом, содержание его в чистоте.</vt:lpstr>
      <vt:lpstr>       Цели:  Формирование здорового образа жизни, привитие навыков личной гигиены. Задачи:  Воспитывать аккуратность и гигиенические навыки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ЛН</cp:lastModifiedBy>
  <cp:revision>38</cp:revision>
  <cp:lastPrinted>2021-06-04T12:57:39Z</cp:lastPrinted>
  <dcterms:created xsi:type="dcterms:W3CDTF">2012-09-07T13:31:25Z</dcterms:created>
  <dcterms:modified xsi:type="dcterms:W3CDTF">2021-06-04T13:47:43Z</dcterms:modified>
</cp:coreProperties>
</file>