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1"/>
  </p:notesMasterIdLst>
  <p:handoutMasterIdLst>
    <p:handoutMasterId r:id="rId22"/>
  </p:handout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4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107" d="100"/>
          <a:sy n="107" d="100"/>
        </p:scale>
        <p:origin x="-96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85232-7BFB-4675-8DE7-028287FB06CB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98B2DE-6EDF-4660-97C5-34BA939578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534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29C98B-108A-44BC-8E34-FA57783A674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C7339-B0F4-4404-8A38-2303A5B85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226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6C7339-B0F4-4404-8A38-2303A5B85C3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588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941168"/>
            <a:ext cx="6686128" cy="1505104"/>
          </a:xfrm>
        </p:spPr>
        <p:txBody>
          <a:bodyPr/>
          <a:lstStyle/>
          <a:p>
            <a:pPr marL="0" indent="0">
              <a:buNone/>
            </a:pP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2286000" y="1443841"/>
            <a:ext cx="64624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риторики в развитии ребенка.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 </a:t>
            </a:r>
          </a:p>
          <a:p>
            <a:pPr algn="ctr"/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r"/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инина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 Борисовна</a:t>
            </a:r>
          </a:p>
          <a:p>
            <a:pPr algn="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высшей категории</a:t>
            </a:r>
          </a:p>
          <a:p>
            <a:pPr algn="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Школа №121</a:t>
            </a:r>
            <a:endParaRPr 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32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213" y="80207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411760" y="908720"/>
            <a:ext cx="43204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Театрализация сказок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3140968"/>
            <a:ext cx="3816424" cy="294410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556792"/>
            <a:ext cx="3816425" cy="2613913"/>
          </a:xfrm>
          <a:prstGeom prst="rect">
            <a:avLst/>
          </a:prstGeom>
        </p:spPr>
      </p:pic>
      <p:sp>
        <p:nvSpPr>
          <p:cNvPr id="12" name="Пятно 1 11"/>
          <p:cNvSpPr/>
          <p:nvPr/>
        </p:nvSpPr>
        <p:spPr>
          <a:xfrm>
            <a:off x="1619672" y="1680480"/>
            <a:ext cx="1418456" cy="118326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ятно 1 13"/>
          <p:cNvSpPr/>
          <p:nvPr/>
        </p:nvSpPr>
        <p:spPr>
          <a:xfrm>
            <a:off x="5724128" y="4437112"/>
            <a:ext cx="1418456" cy="118326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01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889199" y="260648"/>
            <a:ext cx="33656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908720"/>
            <a:ext cx="4176464" cy="324036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212976"/>
            <a:ext cx="4427984" cy="3429000"/>
          </a:xfrm>
          <a:prstGeom prst="rect">
            <a:avLst/>
          </a:prstGeom>
        </p:spPr>
      </p:pic>
      <p:sp>
        <p:nvSpPr>
          <p:cNvPr id="13" name="Солнце 12"/>
          <p:cNvSpPr/>
          <p:nvPr/>
        </p:nvSpPr>
        <p:spPr>
          <a:xfrm>
            <a:off x="5724128" y="908720"/>
            <a:ext cx="2138536" cy="206906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04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268760"/>
            <a:ext cx="4283968" cy="32129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196752"/>
            <a:ext cx="3528392" cy="525658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555776" y="260648"/>
            <a:ext cx="42844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</a:t>
            </a:r>
          </a:p>
        </p:txBody>
      </p:sp>
    </p:spTree>
    <p:extLst>
      <p:ext uri="{BB962C8B-B14F-4D97-AF65-F5344CB8AC3E}">
        <p14:creationId xmlns:p14="http://schemas.microsoft.com/office/powerpoint/2010/main" val="330007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797" y="-10834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1691680" y="188640"/>
            <a:ext cx="45807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268760"/>
            <a:ext cx="3960440" cy="30689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509" y="1268760"/>
            <a:ext cx="3363838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28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1214438"/>
            <a:ext cx="3346450" cy="2509837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0" name="Прямоугольник 9"/>
          <p:cNvSpPr/>
          <p:nvPr/>
        </p:nvSpPr>
        <p:spPr>
          <a:xfrm>
            <a:off x="1403648" y="116632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дидактическими карточками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228" y="1700808"/>
            <a:ext cx="4283968" cy="309634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836713"/>
            <a:ext cx="3847356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49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1214438"/>
            <a:ext cx="3346450" cy="2509837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Прямоугольник 7"/>
          <p:cNvSpPr/>
          <p:nvPr/>
        </p:nvSpPr>
        <p:spPr>
          <a:xfrm>
            <a:off x="2915816" y="116632"/>
            <a:ext cx="3240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Деление на слоги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874440"/>
            <a:ext cx="3096344" cy="429309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1337345"/>
            <a:ext cx="4536504" cy="343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37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4499992" y="332656"/>
            <a:ext cx="3960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предложений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2913239"/>
            <a:ext cx="2571750" cy="3429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1242147"/>
            <a:ext cx="2555136" cy="357078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237927"/>
            <a:ext cx="2659106" cy="3575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56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1403648" y="116632"/>
            <a:ext cx="66247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рассказа по картине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054" y="764705"/>
            <a:ext cx="4321425" cy="340454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284985"/>
            <a:ext cx="4752528" cy="3371872"/>
          </a:xfrm>
          <a:prstGeom prst="rect">
            <a:avLst/>
          </a:prstGeom>
        </p:spPr>
      </p:pic>
      <p:sp>
        <p:nvSpPr>
          <p:cNvPr id="9" name="Пятно 1 8"/>
          <p:cNvSpPr/>
          <p:nvPr/>
        </p:nvSpPr>
        <p:spPr>
          <a:xfrm>
            <a:off x="6516216" y="4437112"/>
            <a:ext cx="2160240" cy="177849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42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5111" y="731838"/>
            <a:ext cx="2606277" cy="3475037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122"/>
            <a:ext cx="9144000" cy="6858000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338" y="2781799"/>
            <a:ext cx="2664296" cy="36004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981" y="2060848"/>
            <a:ext cx="2715507" cy="3573014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339753" y="332656"/>
            <a:ext cx="40828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грамоте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980728"/>
            <a:ext cx="2736304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99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AutoShape 2" descr="https://cf2.ppt-online.org/files2/slide/0/06eqV2wp8hNtaJ3grABy79HkuGIY4XszQEMPDU/slide-7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0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527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5157192"/>
            <a:ext cx="5637010" cy="1137512"/>
          </a:xfrm>
        </p:spPr>
        <p:txBody>
          <a:bodyPr>
            <a:noAutofit/>
          </a:bodyPr>
          <a:lstStyle/>
          <a:p>
            <a:pPr algn="r"/>
            <a:endParaRPr lang="ru-RU" sz="1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916832"/>
            <a:ext cx="7175351" cy="2016224"/>
          </a:xfrm>
        </p:spPr>
        <p:txBody>
          <a:bodyPr/>
          <a:lstStyle/>
          <a:p>
            <a:pPr marL="182880" indent="0" algn="ctr">
              <a:buNone/>
            </a:pP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94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188641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8190" y="1196752"/>
            <a:ext cx="74888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работы над выразительностью реплик персонажей, собственных высказываний незаметно активизируется словарь ребенка, совершенствуется культура речи, ее интонационный строй.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Исполняемая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роль, произносимые реплики ставят малыша перед необходимостью ясно, четко, понятно изъясняться.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него улучшаемся диалогическая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ее грамматический строй.</a:t>
            </a:r>
          </a:p>
        </p:txBody>
      </p:sp>
    </p:spTree>
    <p:extLst>
      <p:ext uri="{BB962C8B-B14F-4D97-AF65-F5344CB8AC3E}">
        <p14:creationId xmlns:p14="http://schemas.microsoft.com/office/powerpoint/2010/main" val="109412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372168"/>
            <a:ext cx="7550224" cy="2225184"/>
          </a:xfrm>
        </p:spPr>
        <p:txBody>
          <a:bodyPr/>
          <a:lstStyle/>
          <a:p>
            <a:pPr marL="0" indent="0" algn="just">
              <a:buNone/>
            </a:pP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7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641866" y="476672"/>
            <a:ext cx="82089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“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веселиться чужим весельем и сочувствовать чужому горю, нужно уметь с помощью воображения перенестись в положение другого человека, мысленно встать на его место”,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утверждал Б.М. Телов.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3162" y="3140968"/>
            <a:ext cx="5040560" cy="3234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79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25144"/>
            <a:ext cx="7478216" cy="1577112"/>
          </a:xfrm>
        </p:spPr>
        <p:txBody>
          <a:bodyPr/>
          <a:lstStyle/>
          <a:p>
            <a:pPr marL="0" indent="0" algn="just">
              <a:buNone/>
            </a:pP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1835696" y="332656"/>
            <a:ext cx="70567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: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уникального человеческого дара – дара слова, совершенствование устной речи, ее выразительности и связности;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критического восприятия речи, чувства коммуникативной уместности (целесообразности);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расширение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речеведческих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понятий о том, для чего нужна речь, какие бывают виды общения, что такое успешное общение;</a:t>
            </a:r>
          </a:p>
        </p:txBody>
      </p:sp>
    </p:spTree>
    <p:extLst>
      <p:ext uri="{BB962C8B-B14F-4D97-AF65-F5344CB8AC3E}">
        <p14:creationId xmlns:p14="http://schemas.microsoft.com/office/powerpoint/2010/main" val="83453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770" y="117693"/>
            <a:ext cx="903649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Познакомить с нормами русского литературного языка;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качество голоса (темп, силу, высоту, дикцию, тембр речи)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умение излагать свои мысли последовательно, умение убеждать, отстаивать свою точку зрения.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Дать знания об искусстве человеческих взаимоотношений, развивать навыки вербального и невербального общения, помочь разобраться в сложном мире взаимоотношений с взрослыми, сверстниками;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приобрести навыки и опыт, необходимые для адекватного поведения в различных речевых ситуациях, усвоить формы речевого общения и этикета (монолог, диалог), (развитие связной речи);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положительной социальной адаптации ребенка к окружающему миру, развивать чувство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эмпатии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уверенности в себе, преодолевать застенчивость, робость, страх;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выходу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-эмоционального напряжения, скопившейся внутренней тревожности через коррекционную работу,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Формировать основы будущей рефлексии;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достижению детьми эмоциональной устойчивости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самоконтролю за своими особенностями и особенностями других людей, учитывать их в ходе общения;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стимулировать моторное и эмоциональное самовыражение и самопознание,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Бережно относиться к слову, с которым обращаемся к собеседнику, и влиять с его помощью на другого человека.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Преодоление барьеров общения, снятие психологического напряжения.</a:t>
            </a:r>
          </a:p>
        </p:txBody>
      </p:sp>
    </p:spTree>
    <p:extLst>
      <p:ext uri="{BB962C8B-B14F-4D97-AF65-F5344CB8AC3E}">
        <p14:creationId xmlns:p14="http://schemas.microsoft.com/office/powerpoint/2010/main" val="240641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43608" y="260648"/>
            <a:ext cx="79208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занятий по риторике позволяет формировать опыт социальных навыков поведения благодаря тому, что каждое литературное произведение или сказка для детей дошкольного возраста всегда имеют нравственную направленность (дружба, доброта, честность, смелость и др.) благодаря сказке ребенок познает мир не только умом, но и сердцем. И не только узнает, но и выражает свое собственное отношение к добру и злу.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213312"/>
            <a:ext cx="3435846" cy="450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05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05064"/>
            <a:ext cx="3323861" cy="24928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4005064"/>
            <a:ext cx="3168352" cy="24345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548680"/>
            <a:ext cx="3816424" cy="307268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95536" y="1720840"/>
            <a:ext cx="317984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Разгадывание кроссвордов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70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477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068960"/>
            <a:ext cx="3960440" cy="32044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196752"/>
            <a:ext cx="3923928" cy="309634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619672" y="1720840"/>
            <a:ext cx="22322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Викторины по сказкам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27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4378" y="931258"/>
            <a:ext cx="3456384" cy="25202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717032"/>
            <a:ext cx="3456384" cy="266429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7852" y="3573016"/>
            <a:ext cx="3528392" cy="266429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901506"/>
            <a:ext cx="3400781" cy="2550032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059832" y="332656"/>
            <a:ext cx="33627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Кукольный театр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87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782</TotalTime>
  <Words>464</Words>
  <Application>Microsoft Office PowerPoint</Application>
  <PresentationFormat>Экран (4:3)</PresentationFormat>
  <Paragraphs>48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Пасхальное яичко  (сказка для детей младшего дошкольного возраста).</dc:title>
  <dc:creator>Ольга</dc:creator>
  <cp:lastModifiedBy>стационарный дс293</cp:lastModifiedBy>
  <cp:revision>36</cp:revision>
  <dcterms:created xsi:type="dcterms:W3CDTF">2016-04-22T10:28:26Z</dcterms:created>
  <dcterms:modified xsi:type="dcterms:W3CDTF">2021-06-03T12:01:05Z</dcterms:modified>
</cp:coreProperties>
</file>