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6" r:id="rId3"/>
    <p:sldId id="275" r:id="rId4"/>
    <p:sldId id="257" r:id="rId5"/>
    <p:sldId id="258" r:id="rId6"/>
    <p:sldId id="259" r:id="rId7"/>
    <p:sldId id="260" r:id="rId8"/>
    <p:sldId id="261" r:id="rId9"/>
    <p:sldId id="262" r:id="rId10"/>
    <p:sldId id="276" r:id="rId11"/>
    <p:sldId id="263" r:id="rId12"/>
    <p:sldId id="264" r:id="rId13"/>
    <p:sldId id="265" r:id="rId14"/>
    <p:sldId id="267" r:id="rId15"/>
    <p:sldId id="268" r:id="rId16"/>
    <p:sldId id="278" r:id="rId17"/>
    <p:sldId id="269" r:id="rId18"/>
    <p:sldId id="279" r:id="rId19"/>
    <p:sldId id="270" r:id="rId20"/>
    <p:sldId id="280" r:id="rId21"/>
    <p:sldId id="290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51D49-46B9-4A93-B92C-DEA8521C581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85E65-4249-4F20-91B7-76D7EFE33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441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485E65-4249-4F20-91B7-76D7EFE3348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706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gif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7772400" cy="20574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«Здоровый образ жизни»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1200" y="4876800"/>
            <a:ext cx="2819400" cy="1447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 в 4 классе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4324350"/>
            <a:ext cx="3967438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273" y="2133600"/>
            <a:ext cx="21470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11429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381000"/>
            <a:ext cx="5029200" cy="55165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Режим дня;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Закаливание;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Гигиена;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Правильное питание;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Движение, спорт;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Отсутствие вредных привычек.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60595">
            <a:off x="625328" y="411063"/>
            <a:ext cx="1705830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8400" y="415636"/>
            <a:ext cx="2423160" cy="1605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77033" y="4648200"/>
            <a:ext cx="3637534" cy="19434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4112" y="2980150"/>
            <a:ext cx="2055523" cy="1543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217320"/>
            <a:ext cx="1828800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31905" y="2625650"/>
            <a:ext cx="1818767" cy="2412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183" y="5364163"/>
            <a:ext cx="2438400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543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«Да, нет, не знаю»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 ли вы, что зарядка - это источник бодрости и здоровья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 ли, что жвачка сохраняет зубы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 ли, что шоколадные батончики входят в 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пятёрку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самых вредных продуктов питания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ли, что бананы поднимают настроение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 ли, что морковь замедляет процесс старения организма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ли, что «совы» любят работать по утрам</a:t>
            </a:r>
            <a: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alt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ли, что недостаток солнца вызывает депрессию?</a:t>
            </a:r>
            <a:endParaRPr lang="ru-RU" alt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4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19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ли, что летом можно запастись витаминами на целый год? 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ли, что надо ежедневно выпивать два стакана молока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ли, что сладкие напитки входят в пятерку самых вредных продуктов питания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ли, что минута смеха равна 45 минутам пассивного отдыха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 ли вы, что стресс полезен для здоровья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 ли вы, что картофельные чипсы полезны для здоровья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 ли, что сосиски полезны для здоровья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 ли, что молодому растущему организму еженедельно требуется 30 видов разнообразных продуктов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268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Секреты здоровья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4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4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секрет 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касается </a:t>
            </a:r>
            <a:r>
              <a:rPr lang="ru-RU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Врачи-диетологи всего мира выявили пятерку самых вредных продуктов для человека.</a:t>
            </a:r>
          </a:p>
          <a:p>
            <a:pPr marL="0" indent="0" algn="ctr">
              <a:buNone/>
            </a:pP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эту пятерку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вошли: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Сладкие газированные напитки. </a:t>
            </a:r>
          </a:p>
          <a:p>
            <a:pPr marL="0" indent="0" algn="ctr">
              <a:buNone/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Картофельные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чипсы.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Сладкие батончики. </a:t>
            </a:r>
          </a:p>
          <a:p>
            <a:pPr marL="0" indent="0" algn="ctr">
              <a:buNone/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Сосиски, сардельки, вареная колбаса, паштеты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Жирные сорта </a:t>
            </a:r>
            <a:r>
              <a:rPr lang="ru-RU" sz="4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мяса.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5105400"/>
            <a:ext cx="2270171" cy="1557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" y="2719705"/>
            <a:ext cx="1676400" cy="12547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5697" y="5290086"/>
            <a:ext cx="2091103" cy="1372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39187" y="2895600"/>
            <a:ext cx="1583140" cy="890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52400"/>
            <a:ext cx="1752600" cy="1752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39187" y="-152400"/>
            <a:ext cx="1819275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518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избегать этих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продуктов.</a:t>
            </a:r>
          </a:p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Молочные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продукты, овощи, фрукты - вот что поможет растущему организму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491" y="3042285"/>
            <a:ext cx="4724400" cy="2952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1451" y="3352800"/>
            <a:ext cx="3363058" cy="2331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1623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секрет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борьбы со стрессами.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нервное напряжение, вызванное каким-то событием.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вредят нашему психическому здоровью.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8350" y="3810000"/>
            <a:ext cx="5067300" cy="285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199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снять стресс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существует много способов: пение, общение с домашними животными, уход за растениями, прогулка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хорошее средство уберечься от стресса - улыбка, хорошее настроение.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4419600"/>
            <a:ext cx="2743200" cy="1866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8480" y="4433455"/>
            <a:ext cx="2788920" cy="1866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50280" y="4433455"/>
            <a:ext cx="294132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168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секрет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касается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режима дня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соблюдает режим дня, гораздо больше успевает, меньше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устаёт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1256" y="2514600"/>
            <a:ext cx="3001488" cy="3998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400800" y="3304918"/>
            <a:ext cx="2286000" cy="2417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49828" y="3233700"/>
            <a:ext cx="1828800" cy="256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9498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составлении режима дня нужно учитывать и особенности своей психики.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юди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 на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«жаворонков»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«сов»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Жаворонки»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утра очень активны, деятельны, а к вечеру устают, хотят отдохнуть.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«совы»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наоборот, с утра вялые, а ближе к вечеру становятся активными,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деятельными.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4830764"/>
            <a:ext cx="3737753" cy="1560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3274" y="4830764"/>
            <a:ext cx="3761563" cy="1560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985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Четвёртый секрет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касается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вредных привычек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Алкоголь и курение человечество знает давно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286000"/>
            <a:ext cx="3505200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105400" y="2286000"/>
            <a:ext cx="3505200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0962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«Что имеем - не храним, потерявши – плачем»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8641" y="4033837"/>
            <a:ext cx="4786717" cy="282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634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Курить - здоровью вредить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997" y="2082721"/>
            <a:ext cx="5303045" cy="3535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0245" y="1362299"/>
            <a:ext cx="3136773" cy="2214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5945" y="3815766"/>
            <a:ext cx="2667000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9557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53" y="236220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04800" y="0"/>
            <a:ext cx="10082306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757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здоровье?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404" y="4343400"/>
            <a:ext cx="8013192" cy="2176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6600" y="1524000"/>
            <a:ext cx="25908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404" y="1928514"/>
            <a:ext cx="2087590" cy="1792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93583" y="1922946"/>
            <a:ext cx="2085013" cy="1798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9368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Здоровье бывает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57200" y="1828800"/>
            <a:ext cx="8229600" cy="2286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Физическое;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Душевное;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Социальное.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09850" y="3962400"/>
            <a:ext cx="3924300" cy="2433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708" y="2209038"/>
            <a:ext cx="2287142" cy="1525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27223" y="2209038"/>
            <a:ext cx="2287142" cy="1525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9339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здоровье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правильная работа всего организма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физически здоров, то он может выполнять все свои текущие обязанности без излишней усталости.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него достаточно энергии, чтобы успешно учиться в школе и делать все необходимые дела дома.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22573" y="5268913"/>
            <a:ext cx="1714500" cy="1714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57200" y="4495800"/>
            <a:ext cx="2743200" cy="219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467100" y="4812030"/>
            <a:ext cx="2209800" cy="1878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2254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Душевное здоровье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в том, что человек доволен собой, нравится самому себе таким, каков он есть, он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удовлетворён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достижениями и может делать выводы из своих ошибок.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поддержания душевного здоровья необходимо отдыхать, получать новые впечатления, общаться с друзьями.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095500" y="4724400"/>
            <a:ext cx="4953000" cy="1929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7525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здоровье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в отношениях с другими людьми.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здоровые люди умеют ладить с окружающими. Они уважают чужие права и могут отстоять свои.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поддерживают добрые отношения с родственниками, умеют находить новых друзей, умеют выразить свои потребности и нужды так, чтобы они стали понятны окружающим.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8200" y="5206362"/>
            <a:ext cx="2342998" cy="1533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5206362"/>
            <a:ext cx="1409700" cy="1533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16535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Здоровым можно назвать только такого человека, который обладает всеми тремя видами здоровья.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438400"/>
            <a:ext cx="3314700" cy="3913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03906" y="2438400"/>
            <a:ext cx="2359742" cy="2008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3177" y="4564230"/>
            <a:ext cx="1981200" cy="1788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781800" y="2819400"/>
            <a:ext cx="2115276" cy="2809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2365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09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33400" y="1046203"/>
            <a:ext cx="8077200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Равномерное чередование труда и отдыха в течение дня.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Постоянная тренировка своей физической выносливости, устойчивости к холоду, к заболеваниям.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Мероприятия, направленные на поддержание чистоты, здоровья…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Порядок приема пищи, ее характер и количество.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Активные действия, в которых участвуют разные группы мышц.</a:t>
            </a:r>
          </a:p>
        </p:txBody>
      </p:sp>
    </p:spTree>
    <p:extLst>
      <p:ext uri="{BB962C8B-B14F-4D97-AF65-F5344CB8AC3E}">
        <p14:creationId xmlns:p14="http://schemas.microsoft.com/office/powerpoint/2010/main" xmlns="" val="400214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715</Words>
  <Application>Microsoft Office PowerPoint</Application>
  <PresentationFormat>Экран (4:3)</PresentationFormat>
  <Paragraphs>70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«Здоровый образ жизни»</vt:lpstr>
      <vt:lpstr>Слайд 2</vt:lpstr>
      <vt:lpstr>Что такое здоровье?</vt:lpstr>
      <vt:lpstr>Здоровье бывает:</vt:lpstr>
      <vt:lpstr>Слайд 5</vt:lpstr>
      <vt:lpstr>Слайд 6</vt:lpstr>
      <vt:lpstr>Слайд 7</vt:lpstr>
      <vt:lpstr>Слайд 8</vt:lpstr>
      <vt:lpstr>Здоровый образ жизни</vt:lpstr>
      <vt:lpstr>Слайд 10</vt:lpstr>
      <vt:lpstr>«Да, нет, не знаю»</vt:lpstr>
      <vt:lpstr>Слайд 12</vt:lpstr>
      <vt:lpstr>Секреты здоровья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«Здоровый образ жизни»</dc:title>
  <dc:creator>DNS</dc:creator>
  <cp:lastModifiedBy>User</cp:lastModifiedBy>
  <cp:revision>29</cp:revision>
  <dcterms:created xsi:type="dcterms:W3CDTF">2017-10-09T16:20:40Z</dcterms:created>
  <dcterms:modified xsi:type="dcterms:W3CDTF">2021-06-04T07:36:53Z</dcterms:modified>
</cp:coreProperties>
</file>