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59" r:id="rId4"/>
    <p:sldId id="261" r:id="rId5"/>
    <p:sldId id="263" r:id="rId6"/>
    <p:sldId id="296" r:id="rId7"/>
    <p:sldId id="295" r:id="rId8"/>
    <p:sldId id="264" r:id="rId9"/>
    <p:sldId id="265" r:id="rId10"/>
    <p:sldId id="290" r:id="rId11"/>
    <p:sldId id="275" r:id="rId12"/>
    <p:sldId id="293" r:id="rId13"/>
    <p:sldId id="298" r:id="rId14"/>
    <p:sldId id="273" r:id="rId15"/>
    <p:sldId id="277" r:id="rId16"/>
    <p:sldId id="278" r:id="rId17"/>
    <p:sldId id="281" r:id="rId18"/>
    <p:sldId id="280" r:id="rId19"/>
    <p:sldId id="302" r:id="rId20"/>
    <p:sldId id="300" r:id="rId21"/>
    <p:sldId id="283" r:id="rId22"/>
    <p:sldId id="284" r:id="rId23"/>
    <p:sldId id="304" r:id="rId24"/>
    <p:sldId id="306" r:id="rId25"/>
    <p:sldId id="272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A0FF07-B139-4EBC-8077-B38F9AFF525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3AEA3A-CEAF-490F-8CBD-EF916ECC67F4}">
      <dgm:prSet phldrT="[Текст]"/>
      <dgm:spPr/>
      <dgm:t>
        <a:bodyPr/>
        <a:lstStyle/>
        <a:p>
          <a:pPr algn="ctr"/>
          <a:r>
            <a:rPr lang="ru-RU" dirty="0" smtClean="0"/>
            <a:t>СОРТИРОВКА</a:t>
          </a:r>
          <a:endParaRPr lang="ru-RU" dirty="0"/>
        </a:p>
      </dgm:t>
    </dgm:pt>
    <dgm:pt modelId="{9B7912E4-A31F-46B3-9CEE-6022F5450287}" type="parTrans" cxnId="{00CF2A65-DADB-490E-8315-FB766812D156}">
      <dgm:prSet/>
      <dgm:spPr/>
      <dgm:t>
        <a:bodyPr/>
        <a:lstStyle/>
        <a:p>
          <a:pPr algn="ctr"/>
          <a:endParaRPr lang="ru-RU"/>
        </a:p>
      </dgm:t>
    </dgm:pt>
    <dgm:pt modelId="{500501A5-10B2-40BB-90ED-FA748E5BDB4D}" type="sibTrans" cxnId="{00CF2A65-DADB-490E-8315-FB766812D156}">
      <dgm:prSet/>
      <dgm:spPr/>
      <dgm:t>
        <a:bodyPr/>
        <a:lstStyle/>
        <a:p>
          <a:pPr algn="ctr"/>
          <a:endParaRPr lang="ru-RU"/>
        </a:p>
      </dgm:t>
    </dgm:pt>
    <dgm:pt modelId="{7B217BA0-6020-44FA-90B1-D1B4C3EAF498}">
      <dgm:prSet phldrT="[Текст]"/>
      <dgm:spPr/>
      <dgm:t>
        <a:bodyPr/>
        <a:lstStyle/>
        <a:p>
          <a:pPr algn="ctr"/>
          <a:r>
            <a:rPr lang="ru-RU" dirty="0" smtClean="0"/>
            <a:t>МЫТЬЕ</a:t>
          </a:r>
          <a:endParaRPr lang="ru-RU" dirty="0"/>
        </a:p>
      </dgm:t>
    </dgm:pt>
    <dgm:pt modelId="{AA842A48-9980-4DF9-885D-A0509777B1B1}" type="parTrans" cxnId="{4EC1D086-87AB-4270-B777-114BF65F4B76}">
      <dgm:prSet/>
      <dgm:spPr/>
      <dgm:t>
        <a:bodyPr/>
        <a:lstStyle/>
        <a:p>
          <a:pPr algn="ctr"/>
          <a:endParaRPr lang="ru-RU"/>
        </a:p>
      </dgm:t>
    </dgm:pt>
    <dgm:pt modelId="{767CA553-F841-4FEC-BC1B-868178DA2826}" type="sibTrans" cxnId="{4EC1D086-87AB-4270-B777-114BF65F4B76}">
      <dgm:prSet/>
      <dgm:spPr/>
      <dgm:t>
        <a:bodyPr/>
        <a:lstStyle/>
        <a:p>
          <a:pPr algn="ctr"/>
          <a:endParaRPr lang="ru-RU"/>
        </a:p>
      </dgm:t>
    </dgm:pt>
    <dgm:pt modelId="{F12997F1-6E99-4E0B-98FD-021EF05CABD6}">
      <dgm:prSet phldrT="[Текст]"/>
      <dgm:spPr/>
      <dgm:t>
        <a:bodyPr/>
        <a:lstStyle/>
        <a:p>
          <a:pPr algn="ctr"/>
          <a:r>
            <a:rPr lang="ru-RU" dirty="0" smtClean="0"/>
            <a:t>ОЧИСТКА</a:t>
          </a:r>
          <a:endParaRPr lang="ru-RU" dirty="0"/>
        </a:p>
      </dgm:t>
    </dgm:pt>
    <dgm:pt modelId="{F713ADFB-2649-4D41-B56E-461D0735F01C}" type="parTrans" cxnId="{80775747-35A7-41AE-A853-7DF73485D1AE}">
      <dgm:prSet/>
      <dgm:spPr/>
      <dgm:t>
        <a:bodyPr/>
        <a:lstStyle/>
        <a:p>
          <a:pPr algn="ctr"/>
          <a:endParaRPr lang="ru-RU"/>
        </a:p>
      </dgm:t>
    </dgm:pt>
    <dgm:pt modelId="{DC66C082-17EF-4A9C-BCED-57F66C0971A1}" type="sibTrans" cxnId="{80775747-35A7-41AE-A853-7DF73485D1AE}">
      <dgm:prSet/>
      <dgm:spPr/>
      <dgm:t>
        <a:bodyPr/>
        <a:lstStyle/>
        <a:p>
          <a:pPr algn="ctr"/>
          <a:endParaRPr lang="ru-RU"/>
        </a:p>
      </dgm:t>
    </dgm:pt>
    <dgm:pt modelId="{8D1506F5-668E-4959-8603-25BF7B074F38}">
      <dgm:prSet/>
      <dgm:spPr/>
      <dgm:t>
        <a:bodyPr/>
        <a:lstStyle/>
        <a:p>
          <a:pPr algn="ctr"/>
          <a:r>
            <a:rPr lang="ru-RU" dirty="0" smtClean="0"/>
            <a:t>ПРОМЫВАНИЕ</a:t>
          </a:r>
          <a:endParaRPr lang="ru-RU" dirty="0"/>
        </a:p>
      </dgm:t>
    </dgm:pt>
    <dgm:pt modelId="{FAD41531-6424-4989-921A-C52E67ED1CF7}" type="parTrans" cxnId="{9FDA626C-B1BF-4169-9FA0-203AAC8660CE}">
      <dgm:prSet/>
      <dgm:spPr/>
      <dgm:t>
        <a:bodyPr/>
        <a:lstStyle/>
        <a:p>
          <a:pPr algn="ctr"/>
          <a:endParaRPr lang="ru-RU"/>
        </a:p>
      </dgm:t>
    </dgm:pt>
    <dgm:pt modelId="{EA92727E-F1C2-47E2-9AAB-CFE121F97280}" type="sibTrans" cxnId="{9FDA626C-B1BF-4169-9FA0-203AAC8660CE}">
      <dgm:prSet/>
      <dgm:spPr/>
      <dgm:t>
        <a:bodyPr/>
        <a:lstStyle/>
        <a:p>
          <a:pPr algn="ctr"/>
          <a:endParaRPr lang="ru-RU"/>
        </a:p>
      </dgm:t>
    </dgm:pt>
    <dgm:pt modelId="{8664C1DB-C3E9-47B3-B175-6143C473BB6B}">
      <dgm:prSet/>
      <dgm:spPr/>
      <dgm:t>
        <a:bodyPr/>
        <a:lstStyle/>
        <a:p>
          <a:pPr algn="ctr"/>
          <a:r>
            <a:rPr lang="ru-RU" dirty="0" smtClean="0"/>
            <a:t>НАРЕЗКА</a:t>
          </a:r>
          <a:endParaRPr lang="ru-RU" dirty="0"/>
        </a:p>
      </dgm:t>
    </dgm:pt>
    <dgm:pt modelId="{8912D453-350E-4A17-8B9E-49DCA69AC507}" type="parTrans" cxnId="{C310AD65-A567-4FB1-9D81-B7035693619C}">
      <dgm:prSet/>
      <dgm:spPr/>
      <dgm:t>
        <a:bodyPr/>
        <a:lstStyle/>
        <a:p>
          <a:pPr algn="ctr"/>
          <a:endParaRPr lang="ru-RU"/>
        </a:p>
      </dgm:t>
    </dgm:pt>
    <dgm:pt modelId="{92894B9D-8D61-4A24-B923-E39EDC2594FB}" type="sibTrans" cxnId="{C310AD65-A567-4FB1-9D81-B7035693619C}">
      <dgm:prSet/>
      <dgm:spPr/>
      <dgm:t>
        <a:bodyPr/>
        <a:lstStyle/>
        <a:p>
          <a:pPr algn="ctr"/>
          <a:endParaRPr lang="ru-RU"/>
        </a:p>
      </dgm:t>
    </dgm:pt>
    <dgm:pt modelId="{84C1E482-25AA-488B-8BDE-13E8EE31F5E1}" type="pres">
      <dgm:prSet presAssocID="{A1A0FF07-B139-4EBC-8077-B38F9AFF525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1E6F99-8EDC-4263-B075-41B9E2B22C50}" type="pres">
      <dgm:prSet presAssocID="{A1A0FF07-B139-4EBC-8077-B38F9AFF5250}" presName="dummyMaxCanvas" presStyleCnt="0">
        <dgm:presLayoutVars/>
      </dgm:prSet>
      <dgm:spPr/>
    </dgm:pt>
    <dgm:pt modelId="{CAAF7C52-AD56-4BB2-9962-5FCE753D399F}" type="pres">
      <dgm:prSet presAssocID="{A1A0FF07-B139-4EBC-8077-B38F9AFF5250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C6C19-DFB4-4EB1-B8FA-7EACFB3BAA6B}" type="pres">
      <dgm:prSet presAssocID="{A1A0FF07-B139-4EBC-8077-B38F9AFF5250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E36583-CBC5-411D-A637-E7DD3926FC63}" type="pres">
      <dgm:prSet presAssocID="{A1A0FF07-B139-4EBC-8077-B38F9AFF5250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3F8583-251C-4F36-A5C4-DE753EA0AC07}" type="pres">
      <dgm:prSet presAssocID="{A1A0FF07-B139-4EBC-8077-B38F9AFF5250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6E4303-175B-49A1-B367-CB4DCB2581FD}" type="pres">
      <dgm:prSet presAssocID="{A1A0FF07-B139-4EBC-8077-B38F9AFF5250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95534F-3989-48C9-90CD-9E457747F31E}" type="pres">
      <dgm:prSet presAssocID="{A1A0FF07-B139-4EBC-8077-B38F9AFF5250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F20795-DCBB-401A-8B35-7A53D454BA2E}" type="pres">
      <dgm:prSet presAssocID="{A1A0FF07-B139-4EBC-8077-B38F9AFF5250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3BD6F-A45B-434D-80FA-249710731199}" type="pres">
      <dgm:prSet presAssocID="{A1A0FF07-B139-4EBC-8077-B38F9AFF5250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E5CF02-F1AD-4B12-B153-937161E24E20}" type="pres">
      <dgm:prSet presAssocID="{A1A0FF07-B139-4EBC-8077-B38F9AFF525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B370CF-8C99-4C13-A497-6AE435F1E93B}" type="pres">
      <dgm:prSet presAssocID="{A1A0FF07-B139-4EBC-8077-B38F9AFF525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4CA646-F0C9-48CE-AB0B-2F554F283825}" type="pres">
      <dgm:prSet presAssocID="{A1A0FF07-B139-4EBC-8077-B38F9AFF525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30BF3-236E-4CD6-94D2-DBDAE2597767}" type="pres">
      <dgm:prSet presAssocID="{A1A0FF07-B139-4EBC-8077-B38F9AFF525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0A2A94-4E2E-42C1-B2DD-FCF68A44AC6E}" type="pres">
      <dgm:prSet presAssocID="{A1A0FF07-B139-4EBC-8077-B38F9AFF525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2A9897-E000-4298-98B4-BC24A5B33F14}" type="pres">
      <dgm:prSet presAssocID="{A1A0FF07-B139-4EBC-8077-B38F9AFF525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D5A618-8A3E-435A-BF2D-A259CFA2550F}" type="presOf" srcId="{EA92727E-F1C2-47E2-9AAB-CFE121F97280}" destId="{57E5CF02-F1AD-4B12-B153-937161E24E20}" srcOrd="0" destOrd="0" presId="urn:microsoft.com/office/officeart/2005/8/layout/vProcess5"/>
    <dgm:cxn modelId="{C31E33B0-B2C2-4192-B78D-3E120E380FDA}" type="presOf" srcId="{7B217BA0-6020-44FA-90B1-D1B4C3EAF498}" destId="{944CA646-F0C9-48CE-AB0B-2F554F283825}" srcOrd="1" destOrd="0" presId="urn:microsoft.com/office/officeart/2005/8/layout/vProcess5"/>
    <dgm:cxn modelId="{29C50C6C-62F9-4249-B17F-AC7B0BECC38A}" type="presOf" srcId="{767CA553-F841-4FEC-BC1B-868178DA2826}" destId="{0AF20795-DCBB-401A-8B35-7A53D454BA2E}" srcOrd="0" destOrd="0" presId="urn:microsoft.com/office/officeart/2005/8/layout/vProcess5"/>
    <dgm:cxn modelId="{80775747-35A7-41AE-A853-7DF73485D1AE}" srcId="{A1A0FF07-B139-4EBC-8077-B38F9AFF5250}" destId="{F12997F1-6E99-4E0B-98FD-021EF05CABD6}" srcOrd="2" destOrd="0" parTransId="{F713ADFB-2649-4D41-B56E-461D0735F01C}" sibTransId="{DC66C082-17EF-4A9C-BCED-57F66C0971A1}"/>
    <dgm:cxn modelId="{4EC1D086-87AB-4270-B777-114BF65F4B76}" srcId="{A1A0FF07-B139-4EBC-8077-B38F9AFF5250}" destId="{7B217BA0-6020-44FA-90B1-D1B4C3EAF498}" srcOrd="1" destOrd="0" parTransId="{AA842A48-9980-4DF9-885D-A0509777B1B1}" sibTransId="{767CA553-F841-4FEC-BC1B-868178DA2826}"/>
    <dgm:cxn modelId="{2772C293-31D2-497D-A451-82CC72E89D0F}" type="presOf" srcId="{EA3AEA3A-CEAF-490F-8CBD-EF916ECC67F4}" destId="{CAAF7C52-AD56-4BB2-9962-5FCE753D399F}" srcOrd="0" destOrd="0" presId="urn:microsoft.com/office/officeart/2005/8/layout/vProcess5"/>
    <dgm:cxn modelId="{9C73BC29-43EC-4C18-A69C-E74B02B24F55}" type="presOf" srcId="{F12997F1-6E99-4E0B-98FD-021EF05CABD6}" destId="{DEE36583-CBC5-411D-A637-E7DD3926FC63}" srcOrd="0" destOrd="0" presId="urn:microsoft.com/office/officeart/2005/8/layout/vProcess5"/>
    <dgm:cxn modelId="{9FDA626C-B1BF-4169-9FA0-203AAC8660CE}" srcId="{A1A0FF07-B139-4EBC-8077-B38F9AFF5250}" destId="{8D1506F5-668E-4959-8603-25BF7B074F38}" srcOrd="3" destOrd="0" parTransId="{FAD41531-6424-4989-921A-C52E67ED1CF7}" sibTransId="{EA92727E-F1C2-47E2-9AAB-CFE121F97280}"/>
    <dgm:cxn modelId="{A9AA7B98-1964-476F-9B12-52FA059EB282}" type="presOf" srcId="{F12997F1-6E99-4E0B-98FD-021EF05CABD6}" destId="{E5530BF3-236E-4CD6-94D2-DBDAE2597767}" srcOrd="1" destOrd="0" presId="urn:microsoft.com/office/officeart/2005/8/layout/vProcess5"/>
    <dgm:cxn modelId="{8A84E738-6604-4683-AB9D-8DC23B36D084}" type="presOf" srcId="{7B217BA0-6020-44FA-90B1-D1B4C3EAF498}" destId="{EC3C6C19-DFB4-4EB1-B8FA-7EACFB3BAA6B}" srcOrd="0" destOrd="0" presId="urn:microsoft.com/office/officeart/2005/8/layout/vProcess5"/>
    <dgm:cxn modelId="{08C04186-E631-4196-9FF7-3C1DCE2E53BC}" type="presOf" srcId="{8D1506F5-668E-4959-8603-25BF7B074F38}" destId="{7A0A2A94-4E2E-42C1-B2DD-FCF68A44AC6E}" srcOrd="1" destOrd="0" presId="urn:microsoft.com/office/officeart/2005/8/layout/vProcess5"/>
    <dgm:cxn modelId="{00CF2A65-DADB-490E-8315-FB766812D156}" srcId="{A1A0FF07-B139-4EBC-8077-B38F9AFF5250}" destId="{EA3AEA3A-CEAF-490F-8CBD-EF916ECC67F4}" srcOrd="0" destOrd="0" parTransId="{9B7912E4-A31F-46B3-9CEE-6022F5450287}" sibTransId="{500501A5-10B2-40BB-90ED-FA748E5BDB4D}"/>
    <dgm:cxn modelId="{CBFD88D3-E803-4B6E-BB3A-D2CFE5169571}" type="presOf" srcId="{8664C1DB-C3E9-47B3-B175-6143C473BB6B}" destId="{D36E4303-175B-49A1-B367-CB4DCB2581FD}" srcOrd="0" destOrd="0" presId="urn:microsoft.com/office/officeart/2005/8/layout/vProcess5"/>
    <dgm:cxn modelId="{BA946045-D04B-4E3A-8ABD-4BF75E1995DC}" type="presOf" srcId="{DC66C082-17EF-4A9C-BCED-57F66C0971A1}" destId="{D773BD6F-A45B-434D-80FA-249710731199}" srcOrd="0" destOrd="0" presId="urn:microsoft.com/office/officeart/2005/8/layout/vProcess5"/>
    <dgm:cxn modelId="{C310AD65-A567-4FB1-9D81-B7035693619C}" srcId="{A1A0FF07-B139-4EBC-8077-B38F9AFF5250}" destId="{8664C1DB-C3E9-47B3-B175-6143C473BB6B}" srcOrd="4" destOrd="0" parTransId="{8912D453-350E-4A17-8B9E-49DCA69AC507}" sibTransId="{92894B9D-8D61-4A24-B923-E39EDC2594FB}"/>
    <dgm:cxn modelId="{1BF04086-1657-4529-A93D-5F1F6C3D9271}" type="presOf" srcId="{8D1506F5-668E-4959-8603-25BF7B074F38}" destId="{FF3F8583-251C-4F36-A5C4-DE753EA0AC07}" srcOrd="0" destOrd="0" presId="urn:microsoft.com/office/officeart/2005/8/layout/vProcess5"/>
    <dgm:cxn modelId="{D1BC8840-BD29-4929-A33A-892135B232D9}" type="presOf" srcId="{500501A5-10B2-40BB-90ED-FA748E5BDB4D}" destId="{1E95534F-3989-48C9-90CD-9E457747F31E}" srcOrd="0" destOrd="0" presId="urn:microsoft.com/office/officeart/2005/8/layout/vProcess5"/>
    <dgm:cxn modelId="{ADED0319-D405-410B-9D5D-C55BFF7C2508}" type="presOf" srcId="{A1A0FF07-B139-4EBC-8077-B38F9AFF5250}" destId="{84C1E482-25AA-488B-8BDE-13E8EE31F5E1}" srcOrd="0" destOrd="0" presId="urn:microsoft.com/office/officeart/2005/8/layout/vProcess5"/>
    <dgm:cxn modelId="{A198CA2C-1107-4275-8D11-526039901DCD}" type="presOf" srcId="{EA3AEA3A-CEAF-490F-8CBD-EF916ECC67F4}" destId="{05B370CF-8C99-4C13-A497-6AE435F1E93B}" srcOrd="1" destOrd="0" presId="urn:microsoft.com/office/officeart/2005/8/layout/vProcess5"/>
    <dgm:cxn modelId="{3B86C40A-8973-490C-B740-14E8E7603A25}" type="presOf" srcId="{8664C1DB-C3E9-47B3-B175-6143C473BB6B}" destId="{1B2A9897-E000-4298-98B4-BC24A5B33F14}" srcOrd="1" destOrd="0" presId="urn:microsoft.com/office/officeart/2005/8/layout/vProcess5"/>
    <dgm:cxn modelId="{FF99BCAB-AD1A-446C-9300-7B50A51CB1A1}" type="presParOf" srcId="{84C1E482-25AA-488B-8BDE-13E8EE31F5E1}" destId="{1B1E6F99-8EDC-4263-B075-41B9E2B22C50}" srcOrd="0" destOrd="0" presId="urn:microsoft.com/office/officeart/2005/8/layout/vProcess5"/>
    <dgm:cxn modelId="{F5A818BF-B3DF-4353-B2EB-73398168C144}" type="presParOf" srcId="{84C1E482-25AA-488B-8BDE-13E8EE31F5E1}" destId="{CAAF7C52-AD56-4BB2-9962-5FCE753D399F}" srcOrd="1" destOrd="0" presId="urn:microsoft.com/office/officeart/2005/8/layout/vProcess5"/>
    <dgm:cxn modelId="{06CFBCCE-FEBB-45C0-8110-450853002C95}" type="presParOf" srcId="{84C1E482-25AA-488B-8BDE-13E8EE31F5E1}" destId="{EC3C6C19-DFB4-4EB1-B8FA-7EACFB3BAA6B}" srcOrd="2" destOrd="0" presId="urn:microsoft.com/office/officeart/2005/8/layout/vProcess5"/>
    <dgm:cxn modelId="{B5F32C5D-DCBF-416F-A914-E8110885B868}" type="presParOf" srcId="{84C1E482-25AA-488B-8BDE-13E8EE31F5E1}" destId="{DEE36583-CBC5-411D-A637-E7DD3926FC63}" srcOrd="3" destOrd="0" presId="urn:microsoft.com/office/officeart/2005/8/layout/vProcess5"/>
    <dgm:cxn modelId="{4D3E6007-A8F2-4A6E-82FC-EED479040EDC}" type="presParOf" srcId="{84C1E482-25AA-488B-8BDE-13E8EE31F5E1}" destId="{FF3F8583-251C-4F36-A5C4-DE753EA0AC07}" srcOrd="4" destOrd="0" presId="urn:microsoft.com/office/officeart/2005/8/layout/vProcess5"/>
    <dgm:cxn modelId="{5C62FE0B-3772-45BC-A5DB-93C2CC470F90}" type="presParOf" srcId="{84C1E482-25AA-488B-8BDE-13E8EE31F5E1}" destId="{D36E4303-175B-49A1-B367-CB4DCB2581FD}" srcOrd="5" destOrd="0" presId="urn:microsoft.com/office/officeart/2005/8/layout/vProcess5"/>
    <dgm:cxn modelId="{F21E5C36-9DB2-4C98-8A28-D566596F7AF9}" type="presParOf" srcId="{84C1E482-25AA-488B-8BDE-13E8EE31F5E1}" destId="{1E95534F-3989-48C9-90CD-9E457747F31E}" srcOrd="6" destOrd="0" presId="urn:microsoft.com/office/officeart/2005/8/layout/vProcess5"/>
    <dgm:cxn modelId="{BEB72E11-7D51-4629-89C4-DA41E0D53A9D}" type="presParOf" srcId="{84C1E482-25AA-488B-8BDE-13E8EE31F5E1}" destId="{0AF20795-DCBB-401A-8B35-7A53D454BA2E}" srcOrd="7" destOrd="0" presId="urn:microsoft.com/office/officeart/2005/8/layout/vProcess5"/>
    <dgm:cxn modelId="{2ACCAED6-1C24-4949-BD17-30103ABB3D83}" type="presParOf" srcId="{84C1E482-25AA-488B-8BDE-13E8EE31F5E1}" destId="{D773BD6F-A45B-434D-80FA-249710731199}" srcOrd="8" destOrd="0" presId="urn:microsoft.com/office/officeart/2005/8/layout/vProcess5"/>
    <dgm:cxn modelId="{96E3F49B-E664-4C59-B017-CE07DB4BE762}" type="presParOf" srcId="{84C1E482-25AA-488B-8BDE-13E8EE31F5E1}" destId="{57E5CF02-F1AD-4B12-B153-937161E24E20}" srcOrd="9" destOrd="0" presId="urn:microsoft.com/office/officeart/2005/8/layout/vProcess5"/>
    <dgm:cxn modelId="{505E3CC0-051E-46C7-B74E-EADC07A8DD90}" type="presParOf" srcId="{84C1E482-25AA-488B-8BDE-13E8EE31F5E1}" destId="{05B370CF-8C99-4C13-A497-6AE435F1E93B}" srcOrd="10" destOrd="0" presId="urn:microsoft.com/office/officeart/2005/8/layout/vProcess5"/>
    <dgm:cxn modelId="{0355F268-D50A-4481-A1B7-C90746ABE69C}" type="presParOf" srcId="{84C1E482-25AA-488B-8BDE-13E8EE31F5E1}" destId="{944CA646-F0C9-48CE-AB0B-2F554F283825}" srcOrd="11" destOrd="0" presId="urn:microsoft.com/office/officeart/2005/8/layout/vProcess5"/>
    <dgm:cxn modelId="{4A0C2D08-7E07-4D18-8963-DA3DD7878958}" type="presParOf" srcId="{84C1E482-25AA-488B-8BDE-13E8EE31F5E1}" destId="{E5530BF3-236E-4CD6-94D2-DBDAE2597767}" srcOrd="12" destOrd="0" presId="urn:microsoft.com/office/officeart/2005/8/layout/vProcess5"/>
    <dgm:cxn modelId="{89A12DE6-CCD5-458E-80FC-ED331DBAB522}" type="presParOf" srcId="{84C1E482-25AA-488B-8BDE-13E8EE31F5E1}" destId="{7A0A2A94-4E2E-42C1-B2DD-FCF68A44AC6E}" srcOrd="13" destOrd="0" presId="urn:microsoft.com/office/officeart/2005/8/layout/vProcess5"/>
    <dgm:cxn modelId="{73B14AFE-D253-475E-888C-0E40EDEC7E25}" type="presParOf" srcId="{84C1E482-25AA-488B-8BDE-13E8EE31F5E1}" destId="{1B2A9897-E000-4298-98B4-BC24A5B33F14}" srcOrd="14" destOrd="0" presId="urn:microsoft.com/office/officeart/2005/8/layout/vProcess5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385961-3CF7-4934-9715-727BE84FF594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8E09A4-A531-420A-B2DA-EE5357649950}">
      <dgm:prSet phldrT="[Текст]"/>
      <dgm:spPr/>
      <dgm:t>
        <a:bodyPr/>
        <a:lstStyle/>
        <a:p>
          <a:r>
            <a:rPr lang="ru-RU" b="1" dirty="0" smtClean="0"/>
            <a:t>ПРОСТАЯ</a:t>
          </a:r>
          <a:r>
            <a:rPr lang="ru-RU" dirty="0" smtClean="0"/>
            <a:t> </a:t>
          </a:r>
          <a:endParaRPr lang="ru-RU" dirty="0"/>
        </a:p>
      </dgm:t>
    </dgm:pt>
    <dgm:pt modelId="{63E111AE-8CA1-486B-ACEA-020EC0D44709}" type="parTrans" cxnId="{CFEBB826-398E-4E58-B158-BF068EFAAF91}">
      <dgm:prSet/>
      <dgm:spPr/>
      <dgm:t>
        <a:bodyPr/>
        <a:lstStyle/>
        <a:p>
          <a:endParaRPr lang="ru-RU"/>
        </a:p>
      </dgm:t>
    </dgm:pt>
    <dgm:pt modelId="{AF381C2F-5C5D-4990-A2AC-65D5ED264099}" type="sibTrans" cxnId="{CFEBB826-398E-4E58-B158-BF068EFAAF91}">
      <dgm:prSet/>
      <dgm:spPr/>
      <dgm:t>
        <a:bodyPr/>
        <a:lstStyle/>
        <a:p>
          <a:endParaRPr lang="ru-RU"/>
        </a:p>
      </dgm:t>
    </dgm:pt>
    <dgm:pt modelId="{D8DB9018-D64B-45E3-9CF4-D6B4BACCE3C8}">
      <dgm:prSet phldrT="[Текст]" custT="1"/>
      <dgm:spPr/>
      <dgm:t>
        <a:bodyPr/>
        <a:lstStyle/>
        <a:p>
          <a:r>
            <a:rPr lang="ru-RU" sz="1600" b="1" dirty="0" smtClean="0"/>
            <a:t>БРУСОЧКИ</a:t>
          </a:r>
          <a:endParaRPr lang="ru-RU" sz="1600" b="1" dirty="0"/>
        </a:p>
      </dgm:t>
    </dgm:pt>
    <dgm:pt modelId="{7CB84F38-7FD6-4E5E-8D63-87DEBE054A57}" type="parTrans" cxnId="{B0E74218-E827-4405-8B19-82763F94FD48}">
      <dgm:prSet/>
      <dgm:spPr/>
      <dgm:t>
        <a:bodyPr/>
        <a:lstStyle/>
        <a:p>
          <a:endParaRPr lang="ru-RU"/>
        </a:p>
      </dgm:t>
    </dgm:pt>
    <dgm:pt modelId="{DB438313-BAF9-48B0-AEB6-1129FD864C29}" type="sibTrans" cxnId="{B0E74218-E827-4405-8B19-82763F94FD48}">
      <dgm:prSet/>
      <dgm:spPr/>
      <dgm:t>
        <a:bodyPr/>
        <a:lstStyle/>
        <a:p>
          <a:endParaRPr lang="ru-RU"/>
        </a:p>
      </dgm:t>
    </dgm:pt>
    <dgm:pt modelId="{A546F14F-1428-42CB-A7AD-64D4D05CC42B}">
      <dgm:prSet phldrT="[Текст]" custT="1"/>
      <dgm:spPr/>
      <dgm:t>
        <a:bodyPr/>
        <a:lstStyle/>
        <a:p>
          <a:r>
            <a:rPr lang="ru-RU" sz="1600" b="1" dirty="0" smtClean="0"/>
            <a:t>СОЛОМКА</a:t>
          </a:r>
          <a:endParaRPr lang="ru-RU" sz="1600" b="1" dirty="0"/>
        </a:p>
      </dgm:t>
    </dgm:pt>
    <dgm:pt modelId="{6EC385B0-CB2F-45F8-BC5F-DF1048723C13}" type="parTrans" cxnId="{BCDACAD3-5152-4574-8BE5-797D968A7829}">
      <dgm:prSet/>
      <dgm:spPr/>
      <dgm:t>
        <a:bodyPr/>
        <a:lstStyle/>
        <a:p>
          <a:endParaRPr lang="ru-RU"/>
        </a:p>
      </dgm:t>
    </dgm:pt>
    <dgm:pt modelId="{3C7F390A-815B-427C-8F8C-938151963F05}" type="sibTrans" cxnId="{BCDACAD3-5152-4574-8BE5-797D968A7829}">
      <dgm:prSet/>
      <dgm:spPr/>
      <dgm:t>
        <a:bodyPr/>
        <a:lstStyle/>
        <a:p>
          <a:endParaRPr lang="ru-RU"/>
        </a:p>
      </dgm:t>
    </dgm:pt>
    <dgm:pt modelId="{1F082A8C-533D-4647-889B-877C421C2D7D}">
      <dgm:prSet phldrT="[Текст]"/>
      <dgm:spPr/>
      <dgm:t>
        <a:bodyPr/>
        <a:lstStyle/>
        <a:p>
          <a:r>
            <a:rPr lang="ru-RU" b="1" dirty="0" smtClean="0"/>
            <a:t>ФИГУРНАЯ</a:t>
          </a:r>
          <a:endParaRPr lang="ru-RU" b="1" dirty="0"/>
        </a:p>
      </dgm:t>
    </dgm:pt>
    <dgm:pt modelId="{EEA5E42B-16DD-4F53-BC6F-77A63EB8E829}" type="parTrans" cxnId="{F1F9D97A-C157-43D8-9E08-B7EE4DE69DBD}">
      <dgm:prSet/>
      <dgm:spPr/>
      <dgm:t>
        <a:bodyPr/>
        <a:lstStyle/>
        <a:p>
          <a:endParaRPr lang="ru-RU"/>
        </a:p>
      </dgm:t>
    </dgm:pt>
    <dgm:pt modelId="{6425F595-FC23-4581-BACC-B222E136A25F}" type="sibTrans" cxnId="{F1F9D97A-C157-43D8-9E08-B7EE4DE69DBD}">
      <dgm:prSet/>
      <dgm:spPr/>
      <dgm:t>
        <a:bodyPr/>
        <a:lstStyle/>
        <a:p>
          <a:endParaRPr lang="ru-RU"/>
        </a:p>
      </dgm:t>
    </dgm:pt>
    <dgm:pt modelId="{F252058D-D478-493B-800E-46A113313E05}">
      <dgm:prSet phldrT="[Текст]" custT="1"/>
      <dgm:spPr/>
      <dgm:t>
        <a:bodyPr/>
        <a:lstStyle/>
        <a:p>
          <a:r>
            <a:rPr lang="ru-RU" sz="1600" b="1" dirty="0" smtClean="0"/>
            <a:t>ЗВЕЗДОЧКИ</a:t>
          </a:r>
          <a:endParaRPr lang="ru-RU" sz="1600" b="1" dirty="0"/>
        </a:p>
      </dgm:t>
    </dgm:pt>
    <dgm:pt modelId="{215C7122-8F1A-4F67-BB91-01E9D9D24E9F}" type="parTrans" cxnId="{E36FD08A-6465-4EB6-B330-D0644647D11E}">
      <dgm:prSet/>
      <dgm:spPr/>
      <dgm:t>
        <a:bodyPr/>
        <a:lstStyle/>
        <a:p>
          <a:endParaRPr lang="ru-RU"/>
        </a:p>
      </dgm:t>
    </dgm:pt>
    <dgm:pt modelId="{91408A8C-044F-4D87-9115-E35A32B0E9F1}" type="sibTrans" cxnId="{E36FD08A-6465-4EB6-B330-D0644647D11E}">
      <dgm:prSet/>
      <dgm:spPr/>
      <dgm:t>
        <a:bodyPr/>
        <a:lstStyle/>
        <a:p>
          <a:endParaRPr lang="ru-RU"/>
        </a:p>
      </dgm:t>
    </dgm:pt>
    <dgm:pt modelId="{842132E1-230A-4E62-86E1-3F2BF1EB936F}">
      <dgm:prSet phldrT="[Текст]" custT="1"/>
      <dgm:spPr/>
      <dgm:t>
        <a:bodyPr/>
        <a:lstStyle/>
        <a:p>
          <a:r>
            <a:rPr lang="ru-RU" sz="1600" b="1" dirty="0" smtClean="0"/>
            <a:t>ГРЕБЕШКИ</a:t>
          </a:r>
          <a:endParaRPr lang="ru-RU" sz="1600" b="1" dirty="0"/>
        </a:p>
      </dgm:t>
    </dgm:pt>
    <dgm:pt modelId="{309182F3-C3A6-4E91-9E9A-0BDB553269A9}" type="parTrans" cxnId="{EAC3AD15-E3FF-477E-9BA6-E2357420D1ED}">
      <dgm:prSet/>
      <dgm:spPr/>
      <dgm:t>
        <a:bodyPr/>
        <a:lstStyle/>
        <a:p>
          <a:endParaRPr lang="ru-RU"/>
        </a:p>
      </dgm:t>
    </dgm:pt>
    <dgm:pt modelId="{749043F1-F168-4C75-A6EF-AEA957148B8C}" type="sibTrans" cxnId="{EAC3AD15-E3FF-477E-9BA6-E2357420D1ED}">
      <dgm:prSet/>
      <dgm:spPr/>
      <dgm:t>
        <a:bodyPr/>
        <a:lstStyle/>
        <a:p>
          <a:endParaRPr lang="ru-RU"/>
        </a:p>
      </dgm:t>
    </dgm:pt>
    <dgm:pt modelId="{E40EC1B2-48A9-4DA8-BD45-7030CDB90EFC}">
      <dgm:prSet custT="1"/>
      <dgm:spPr/>
      <dgm:t>
        <a:bodyPr/>
        <a:lstStyle/>
        <a:p>
          <a:r>
            <a:rPr lang="ru-RU" sz="1600" b="1" dirty="0" smtClean="0"/>
            <a:t>КУБИКИ</a:t>
          </a:r>
          <a:endParaRPr lang="ru-RU" sz="1600" b="1" dirty="0"/>
        </a:p>
      </dgm:t>
    </dgm:pt>
    <dgm:pt modelId="{C1ECE56D-60B1-42D1-98E5-63FA968FA814}" type="parTrans" cxnId="{BD9AC696-740C-485C-B0DD-2C31F305A448}">
      <dgm:prSet/>
      <dgm:spPr/>
      <dgm:t>
        <a:bodyPr/>
        <a:lstStyle/>
        <a:p>
          <a:endParaRPr lang="ru-RU"/>
        </a:p>
      </dgm:t>
    </dgm:pt>
    <dgm:pt modelId="{DF6500CA-E258-44F7-A67A-768B9D7A032F}" type="sibTrans" cxnId="{BD9AC696-740C-485C-B0DD-2C31F305A448}">
      <dgm:prSet/>
      <dgm:spPr/>
      <dgm:t>
        <a:bodyPr/>
        <a:lstStyle/>
        <a:p>
          <a:endParaRPr lang="ru-RU"/>
        </a:p>
      </dgm:t>
    </dgm:pt>
    <dgm:pt modelId="{922123E5-B6D7-4CE7-8461-FA0E0D48A9B7}">
      <dgm:prSet custT="1"/>
      <dgm:spPr/>
      <dgm:t>
        <a:bodyPr/>
        <a:lstStyle/>
        <a:p>
          <a:r>
            <a:rPr lang="ru-RU" sz="1600" b="1" dirty="0" smtClean="0"/>
            <a:t>КРУЖОЧКИ</a:t>
          </a:r>
          <a:endParaRPr lang="ru-RU" sz="1600" b="1" dirty="0"/>
        </a:p>
      </dgm:t>
    </dgm:pt>
    <dgm:pt modelId="{BD290704-F9AD-4684-B07F-A69E2939FFC4}" type="parTrans" cxnId="{89CFEB86-2DA6-485A-A4D1-4A829C6B6C59}">
      <dgm:prSet/>
      <dgm:spPr/>
      <dgm:t>
        <a:bodyPr/>
        <a:lstStyle/>
        <a:p>
          <a:endParaRPr lang="ru-RU"/>
        </a:p>
      </dgm:t>
    </dgm:pt>
    <dgm:pt modelId="{EA94BABA-71D6-4499-927F-6D0ED72D7D8B}" type="sibTrans" cxnId="{89CFEB86-2DA6-485A-A4D1-4A829C6B6C59}">
      <dgm:prSet/>
      <dgm:spPr/>
      <dgm:t>
        <a:bodyPr/>
        <a:lstStyle/>
        <a:p>
          <a:endParaRPr lang="ru-RU"/>
        </a:p>
      </dgm:t>
    </dgm:pt>
    <dgm:pt modelId="{9E67C204-B4F5-4A18-852F-8968734A3EE3}">
      <dgm:prSet custT="1"/>
      <dgm:spPr/>
      <dgm:t>
        <a:bodyPr/>
        <a:lstStyle/>
        <a:p>
          <a:r>
            <a:rPr lang="ru-RU" sz="1600" b="1" dirty="0" smtClean="0"/>
            <a:t>КОЛЬЦА</a:t>
          </a:r>
          <a:endParaRPr lang="ru-RU" sz="1600" b="1" dirty="0"/>
        </a:p>
      </dgm:t>
    </dgm:pt>
    <dgm:pt modelId="{EAAC7799-9872-40BF-B7DF-6ACAC09A46CC}" type="parTrans" cxnId="{839CDFE9-7BCD-4D25-83F4-D72901609696}">
      <dgm:prSet/>
      <dgm:spPr/>
      <dgm:t>
        <a:bodyPr/>
        <a:lstStyle/>
        <a:p>
          <a:endParaRPr lang="ru-RU"/>
        </a:p>
      </dgm:t>
    </dgm:pt>
    <dgm:pt modelId="{5EEE127B-39BD-4A16-B984-22197932893D}" type="sibTrans" cxnId="{839CDFE9-7BCD-4D25-83F4-D72901609696}">
      <dgm:prSet/>
      <dgm:spPr/>
      <dgm:t>
        <a:bodyPr/>
        <a:lstStyle/>
        <a:p>
          <a:endParaRPr lang="ru-RU"/>
        </a:p>
      </dgm:t>
    </dgm:pt>
    <dgm:pt modelId="{A1E1A3CD-F2B1-4CD4-8CB2-F118E8F9E838}">
      <dgm:prSet custT="1"/>
      <dgm:spPr/>
      <dgm:t>
        <a:bodyPr/>
        <a:lstStyle/>
        <a:p>
          <a:r>
            <a:rPr lang="ru-RU" sz="1600" b="1" dirty="0" smtClean="0"/>
            <a:t>ШИНКОВКА</a:t>
          </a:r>
          <a:endParaRPr lang="ru-RU" sz="1600" b="1" dirty="0"/>
        </a:p>
      </dgm:t>
    </dgm:pt>
    <dgm:pt modelId="{E5D782E7-2B5A-460A-82FE-FE7A88879078}" type="parTrans" cxnId="{EA0E8451-54A2-4F0F-9DA8-E90EC99F81E5}">
      <dgm:prSet/>
      <dgm:spPr/>
      <dgm:t>
        <a:bodyPr/>
        <a:lstStyle/>
        <a:p>
          <a:endParaRPr lang="ru-RU"/>
        </a:p>
      </dgm:t>
    </dgm:pt>
    <dgm:pt modelId="{BE4FC547-F544-4890-A7F3-31221D0E4C69}" type="sibTrans" cxnId="{EA0E8451-54A2-4F0F-9DA8-E90EC99F81E5}">
      <dgm:prSet/>
      <dgm:spPr/>
      <dgm:t>
        <a:bodyPr/>
        <a:lstStyle/>
        <a:p>
          <a:endParaRPr lang="ru-RU"/>
        </a:p>
      </dgm:t>
    </dgm:pt>
    <dgm:pt modelId="{93A40E2F-7F60-4D3F-9ED4-03D2EF903018}">
      <dgm:prSet custT="1"/>
      <dgm:spPr/>
      <dgm:t>
        <a:bodyPr/>
        <a:lstStyle/>
        <a:p>
          <a:r>
            <a:rPr lang="ru-RU" sz="1600" b="1" dirty="0" smtClean="0"/>
            <a:t>ШЕСТЕРЕНКИ</a:t>
          </a:r>
          <a:endParaRPr lang="ru-RU" sz="1600" b="1" dirty="0"/>
        </a:p>
      </dgm:t>
    </dgm:pt>
    <dgm:pt modelId="{EA3B0C7A-34B8-4A88-9249-75ED4C9D0C53}" type="parTrans" cxnId="{9E8726D5-632D-44AB-A694-EF462E28CA0B}">
      <dgm:prSet/>
      <dgm:spPr/>
      <dgm:t>
        <a:bodyPr/>
        <a:lstStyle/>
        <a:p>
          <a:endParaRPr lang="ru-RU"/>
        </a:p>
      </dgm:t>
    </dgm:pt>
    <dgm:pt modelId="{1F0D4D94-46CB-417B-BD1A-C99229D8F974}" type="sibTrans" cxnId="{9E8726D5-632D-44AB-A694-EF462E28CA0B}">
      <dgm:prSet/>
      <dgm:spPr/>
      <dgm:t>
        <a:bodyPr/>
        <a:lstStyle/>
        <a:p>
          <a:endParaRPr lang="ru-RU"/>
        </a:p>
      </dgm:t>
    </dgm:pt>
    <dgm:pt modelId="{D83D34A7-8DB5-4EC8-9F15-ECCC95E326E7}">
      <dgm:prSet custT="1"/>
      <dgm:spPr/>
      <dgm:t>
        <a:bodyPr/>
        <a:lstStyle/>
        <a:p>
          <a:r>
            <a:rPr lang="ru-RU" sz="1600" b="1" dirty="0" smtClean="0"/>
            <a:t>ГРУШИ</a:t>
          </a:r>
          <a:endParaRPr lang="ru-RU" sz="1600" b="1" dirty="0"/>
        </a:p>
      </dgm:t>
    </dgm:pt>
    <dgm:pt modelId="{6BDAC159-A6D5-43EB-8FFD-CA208B5144F4}" type="parTrans" cxnId="{03725DA8-9D1C-43D0-8276-4C075551B408}">
      <dgm:prSet/>
      <dgm:spPr/>
      <dgm:t>
        <a:bodyPr/>
        <a:lstStyle/>
        <a:p>
          <a:endParaRPr lang="ru-RU"/>
        </a:p>
      </dgm:t>
    </dgm:pt>
    <dgm:pt modelId="{3C55F1CD-0C9F-4A08-9376-E76666992F54}" type="sibTrans" cxnId="{03725DA8-9D1C-43D0-8276-4C075551B408}">
      <dgm:prSet/>
      <dgm:spPr/>
      <dgm:t>
        <a:bodyPr/>
        <a:lstStyle/>
        <a:p>
          <a:endParaRPr lang="ru-RU"/>
        </a:p>
      </dgm:t>
    </dgm:pt>
    <dgm:pt modelId="{2FFA28FB-0E2C-472C-9628-ED5577240B74}">
      <dgm:prSet custT="1"/>
      <dgm:spPr/>
      <dgm:t>
        <a:bodyPr/>
        <a:lstStyle/>
        <a:p>
          <a:r>
            <a:rPr lang="ru-RU" sz="1600" b="1" dirty="0" smtClean="0"/>
            <a:t>РОЗЫ</a:t>
          </a:r>
          <a:endParaRPr lang="ru-RU" sz="1600" b="1" dirty="0"/>
        </a:p>
      </dgm:t>
    </dgm:pt>
    <dgm:pt modelId="{0E871F6B-5FCC-47F7-94D5-65188C4F7182}" type="parTrans" cxnId="{C82E0421-5EA5-4BCF-84A9-2BE67C37540B}">
      <dgm:prSet/>
      <dgm:spPr/>
      <dgm:t>
        <a:bodyPr/>
        <a:lstStyle/>
        <a:p>
          <a:endParaRPr lang="ru-RU"/>
        </a:p>
      </dgm:t>
    </dgm:pt>
    <dgm:pt modelId="{070E8DA3-5F65-4D07-83AE-A90C4286302A}" type="sibTrans" cxnId="{C82E0421-5EA5-4BCF-84A9-2BE67C37540B}">
      <dgm:prSet/>
      <dgm:spPr/>
      <dgm:t>
        <a:bodyPr/>
        <a:lstStyle/>
        <a:p>
          <a:endParaRPr lang="ru-RU"/>
        </a:p>
      </dgm:t>
    </dgm:pt>
    <dgm:pt modelId="{1DF5039C-ABEF-4B4B-A611-C8BD64C1C6D2}" type="pres">
      <dgm:prSet presAssocID="{73385961-3CF7-4934-9715-727BE84FF59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AAFA3CD-5F66-448C-8737-39FCA6F0F87D}" type="pres">
      <dgm:prSet presAssocID="{C88E09A4-A531-420A-B2DA-EE5357649950}" presName="root" presStyleCnt="0"/>
      <dgm:spPr/>
    </dgm:pt>
    <dgm:pt modelId="{B889A969-CBEA-4E3A-A86E-DC63D9BF9DF9}" type="pres">
      <dgm:prSet presAssocID="{C88E09A4-A531-420A-B2DA-EE5357649950}" presName="rootComposite" presStyleCnt="0"/>
      <dgm:spPr/>
    </dgm:pt>
    <dgm:pt modelId="{BC609C53-305A-42AE-AE77-FC564C17522A}" type="pres">
      <dgm:prSet presAssocID="{C88E09A4-A531-420A-B2DA-EE5357649950}" presName="rootText" presStyleLbl="node1" presStyleIdx="0" presStyleCnt="2" custScaleX="203974"/>
      <dgm:spPr/>
      <dgm:t>
        <a:bodyPr/>
        <a:lstStyle/>
        <a:p>
          <a:endParaRPr lang="ru-RU"/>
        </a:p>
      </dgm:t>
    </dgm:pt>
    <dgm:pt modelId="{07F4750C-7D40-4B7E-9B80-D84A91B67A45}" type="pres">
      <dgm:prSet presAssocID="{C88E09A4-A531-420A-B2DA-EE5357649950}" presName="rootConnector" presStyleLbl="node1" presStyleIdx="0" presStyleCnt="2"/>
      <dgm:spPr/>
      <dgm:t>
        <a:bodyPr/>
        <a:lstStyle/>
        <a:p>
          <a:endParaRPr lang="ru-RU"/>
        </a:p>
      </dgm:t>
    </dgm:pt>
    <dgm:pt modelId="{76803208-5384-4D8B-A4D3-5BAC5102D7EC}" type="pres">
      <dgm:prSet presAssocID="{C88E09A4-A531-420A-B2DA-EE5357649950}" presName="childShape" presStyleCnt="0"/>
      <dgm:spPr/>
    </dgm:pt>
    <dgm:pt modelId="{CBE76788-13A9-4387-BA5D-FEF3EE10A131}" type="pres">
      <dgm:prSet presAssocID="{7CB84F38-7FD6-4E5E-8D63-87DEBE054A57}" presName="Name13" presStyleLbl="parChTrans1D2" presStyleIdx="0" presStyleCnt="11"/>
      <dgm:spPr/>
      <dgm:t>
        <a:bodyPr/>
        <a:lstStyle/>
        <a:p>
          <a:endParaRPr lang="ru-RU"/>
        </a:p>
      </dgm:t>
    </dgm:pt>
    <dgm:pt modelId="{6E7FA02B-6E4E-473D-ABD5-3DCC4A647F88}" type="pres">
      <dgm:prSet presAssocID="{D8DB9018-D64B-45E3-9CF4-D6B4BACCE3C8}" presName="childText" presStyleLbl="bgAcc1" presStyleIdx="0" presStyleCnt="11" custScaleX="246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8B079-4F48-4F97-B693-7C870153D070}" type="pres">
      <dgm:prSet presAssocID="{6EC385B0-CB2F-45F8-BC5F-DF1048723C13}" presName="Name13" presStyleLbl="parChTrans1D2" presStyleIdx="1" presStyleCnt="11"/>
      <dgm:spPr/>
      <dgm:t>
        <a:bodyPr/>
        <a:lstStyle/>
        <a:p>
          <a:endParaRPr lang="ru-RU"/>
        </a:p>
      </dgm:t>
    </dgm:pt>
    <dgm:pt modelId="{21AC3754-B0BF-42E4-BBE8-5C06B75A8F8C}" type="pres">
      <dgm:prSet presAssocID="{A546F14F-1428-42CB-A7AD-64D4D05CC42B}" presName="childText" presStyleLbl="bgAcc1" presStyleIdx="1" presStyleCnt="11" custScaleX="244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C65BD8-46F3-4B98-8A7A-32E219C754E5}" type="pres">
      <dgm:prSet presAssocID="{C1ECE56D-60B1-42D1-98E5-63FA968FA814}" presName="Name13" presStyleLbl="parChTrans1D2" presStyleIdx="2" presStyleCnt="11"/>
      <dgm:spPr/>
      <dgm:t>
        <a:bodyPr/>
        <a:lstStyle/>
        <a:p>
          <a:endParaRPr lang="ru-RU"/>
        </a:p>
      </dgm:t>
    </dgm:pt>
    <dgm:pt modelId="{3279E88A-EB1B-4125-B1BE-31129C4FDB1B}" type="pres">
      <dgm:prSet presAssocID="{E40EC1B2-48A9-4DA8-BD45-7030CDB90EFC}" presName="childText" presStyleLbl="bgAcc1" presStyleIdx="2" presStyleCnt="11" custScaleX="246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CECAE5-CBF9-4417-88C5-AA517E5D3E64}" type="pres">
      <dgm:prSet presAssocID="{BD290704-F9AD-4684-B07F-A69E2939FFC4}" presName="Name13" presStyleLbl="parChTrans1D2" presStyleIdx="3" presStyleCnt="11"/>
      <dgm:spPr/>
      <dgm:t>
        <a:bodyPr/>
        <a:lstStyle/>
        <a:p>
          <a:endParaRPr lang="ru-RU"/>
        </a:p>
      </dgm:t>
    </dgm:pt>
    <dgm:pt modelId="{74695034-280C-4762-A119-A1EF4FD28FE1}" type="pres">
      <dgm:prSet presAssocID="{922123E5-B6D7-4CE7-8461-FA0E0D48A9B7}" presName="childText" presStyleLbl="bgAcc1" presStyleIdx="3" presStyleCnt="11" custScaleX="244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DE3EF-7BE5-46F2-A395-80D9F9F3C635}" type="pres">
      <dgm:prSet presAssocID="{EAAC7799-9872-40BF-B7DF-6ACAC09A46CC}" presName="Name13" presStyleLbl="parChTrans1D2" presStyleIdx="4" presStyleCnt="11"/>
      <dgm:spPr/>
      <dgm:t>
        <a:bodyPr/>
        <a:lstStyle/>
        <a:p>
          <a:endParaRPr lang="ru-RU"/>
        </a:p>
      </dgm:t>
    </dgm:pt>
    <dgm:pt modelId="{F702D60B-C0F7-42F6-9568-CF616DE14CC4}" type="pres">
      <dgm:prSet presAssocID="{9E67C204-B4F5-4A18-852F-8968734A3EE3}" presName="childText" presStyleLbl="bgAcc1" presStyleIdx="4" presStyleCnt="11" custScaleX="246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D184BF-E0CC-4C52-8B24-169FBE229696}" type="pres">
      <dgm:prSet presAssocID="{E5D782E7-2B5A-460A-82FE-FE7A88879078}" presName="Name13" presStyleLbl="parChTrans1D2" presStyleIdx="5" presStyleCnt="11"/>
      <dgm:spPr/>
      <dgm:t>
        <a:bodyPr/>
        <a:lstStyle/>
        <a:p>
          <a:endParaRPr lang="ru-RU"/>
        </a:p>
      </dgm:t>
    </dgm:pt>
    <dgm:pt modelId="{3564A569-8480-43D7-BA16-C4724F27D1E0}" type="pres">
      <dgm:prSet presAssocID="{A1E1A3CD-F2B1-4CD4-8CB2-F118E8F9E838}" presName="childText" presStyleLbl="bgAcc1" presStyleIdx="5" presStyleCnt="11" custScaleX="2495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E8348A-B9DC-4849-B98C-FF3D3089A5AA}" type="pres">
      <dgm:prSet presAssocID="{1F082A8C-533D-4647-889B-877C421C2D7D}" presName="root" presStyleCnt="0"/>
      <dgm:spPr/>
    </dgm:pt>
    <dgm:pt modelId="{33A7971D-876F-4A13-9A6D-91A94BD83661}" type="pres">
      <dgm:prSet presAssocID="{1F082A8C-533D-4647-889B-877C421C2D7D}" presName="rootComposite" presStyleCnt="0"/>
      <dgm:spPr/>
    </dgm:pt>
    <dgm:pt modelId="{25AF3AA5-180A-4311-A63C-97421011E2CA}" type="pres">
      <dgm:prSet presAssocID="{1F082A8C-533D-4647-889B-877C421C2D7D}" presName="rootText" presStyleLbl="node1" presStyleIdx="1" presStyleCnt="2" custScaleX="189721"/>
      <dgm:spPr/>
      <dgm:t>
        <a:bodyPr/>
        <a:lstStyle/>
        <a:p>
          <a:endParaRPr lang="ru-RU"/>
        </a:p>
      </dgm:t>
    </dgm:pt>
    <dgm:pt modelId="{89B59BD6-30D9-40D0-BDA0-426DF05552C3}" type="pres">
      <dgm:prSet presAssocID="{1F082A8C-533D-4647-889B-877C421C2D7D}" presName="rootConnector" presStyleLbl="node1" presStyleIdx="1" presStyleCnt="2"/>
      <dgm:spPr/>
      <dgm:t>
        <a:bodyPr/>
        <a:lstStyle/>
        <a:p>
          <a:endParaRPr lang="ru-RU"/>
        </a:p>
      </dgm:t>
    </dgm:pt>
    <dgm:pt modelId="{9AC07347-2F6B-4515-BF4F-C5B40A19A346}" type="pres">
      <dgm:prSet presAssocID="{1F082A8C-533D-4647-889B-877C421C2D7D}" presName="childShape" presStyleCnt="0"/>
      <dgm:spPr/>
    </dgm:pt>
    <dgm:pt modelId="{708474F0-F673-4E97-AA11-2C562804CD1C}" type="pres">
      <dgm:prSet presAssocID="{215C7122-8F1A-4F67-BB91-01E9D9D24E9F}" presName="Name13" presStyleLbl="parChTrans1D2" presStyleIdx="6" presStyleCnt="11"/>
      <dgm:spPr/>
      <dgm:t>
        <a:bodyPr/>
        <a:lstStyle/>
        <a:p>
          <a:endParaRPr lang="ru-RU"/>
        </a:p>
      </dgm:t>
    </dgm:pt>
    <dgm:pt modelId="{8A7920A4-C63E-4495-B8C9-7B02C63B4369}" type="pres">
      <dgm:prSet presAssocID="{F252058D-D478-493B-800E-46A113313E05}" presName="childText" presStyleLbl="bgAcc1" presStyleIdx="6" presStyleCnt="11" custScaleX="242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E1F3D0-E9EC-40D5-B8D2-47004291F627}" type="pres">
      <dgm:prSet presAssocID="{309182F3-C3A6-4E91-9E9A-0BDB553269A9}" presName="Name13" presStyleLbl="parChTrans1D2" presStyleIdx="7" presStyleCnt="11"/>
      <dgm:spPr/>
      <dgm:t>
        <a:bodyPr/>
        <a:lstStyle/>
        <a:p>
          <a:endParaRPr lang="ru-RU"/>
        </a:p>
      </dgm:t>
    </dgm:pt>
    <dgm:pt modelId="{87B836E4-0650-4880-86EE-1D03D5ADC4DF}" type="pres">
      <dgm:prSet presAssocID="{842132E1-230A-4E62-86E1-3F2BF1EB936F}" presName="childText" presStyleLbl="bgAcc1" presStyleIdx="7" presStyleCnt="11" custScaleX="238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D979B9-D5B9-46F3-93F1-CECED29379E0}" type="pres">
      <dgm:prSet presAssocID="{EA3B0C7A-34B8-4A88-9249-75ED4C9D0C53}" presName="Name13" presStyleLbl="parChTrans1D2" presStyleIdx="8" presStyleCnt="11"/>
      <dgm:spPr/>
      <dgm:t>
        <a:bodyPr/>
        <a:lstStyle/>
        <a:p>
          <a:endParaRPr lang="ru-RU"/>
        </a:p>
      </dgm:t>
    </dgm:pt>
    <dgm:pt modelId="{9571B9A7-A99D-4FC2-A5B8-908162DDE3C1}" type="pres">
      <dgm:prSet presAssocID="{93A40E2F-7F60-4D3F-9ED4-03D2EF903018}" presName="childText" presStyleLbl="bgAcc1" presStyleIdx="8" presStyleCnt="11" custScaleX="2420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5D012-4D3C-41A2-AE3E-57AE24BD2159}" type="pres">
      <dgm:prSet presAssocID="{6BDAC159-A6D5-43EB-8FFD-CA208B5144F4}" presName="Name13" presStyleLbl="parChTrans1D2" presStyleIdx="9" presStyleCnt="11"/>
      <dgm:spPr/>
      <dgm:t>
        <a:bodyPr/>
        <a:lstStyle/>
        <a:p>
          <a:endParaRPr lang="ru-RU"/>
        </a:p>
      </dgm:t>
    </dgm:pt>
    <dgm:pt modelId="{256AB61B-8D12-409F-ADB2-8C6357590A44}" type="pres">
      <dgm:prSet presAssocID="{D83D34A7-8DB5-4EC8-9F15-ECCC95E326E7}" presName="childText" presStyleLbl="bgAcc1" presStyleIdx="9" presStyleCnt="11" custScaleX="238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D5B175-90F7-46D6-B1F3-73D4D8C3E452}" type="pres">
      <dgm:prSet presAssocID="{0E871F6B-5FCC-47F7-94D5-65188C4F7182}" presName="Name13" presStyleLbl="parChTrans1D2" presStyleIdx="10" presStyleCnt="11"/>
      <dgm:spPr/>
      <dgm:t>
        <a:bodyPr/>
        <a:lstStyle/>
        <a:p>
          <a:endParaRPr lang="ru-RU"/>
        </a:p>
      </dgm:t>
    </dgm:pt>
    <dgm:pt modelId="{86C869B3-6BFE-4EDE-A2B7-44CDE99F0044}" type="pres">
      <dgm:prSet presAssocID="{2FFA28FB-0E2C-472C-9628-ED5577240B74}" presName="childText" presStyleLbl="bgAcc1" presStyleIdx="10" presStyleCnt="11" custScaleX="238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1FE64AE-D6C8-429C-8B54-6115DEF33A39}" type="presOf" srcId="{73385961-3CF7-4934-9715-727BE84FF594}" destId="{1DF5039C-ABEF-4B4B-A611-C8BD64C1C6D2}" srcOrd="0" destOrd="0" presId="urn:microsoft.com/office/officeart/2005/8/layout/hierarchy3"/>
    <dgm:cxn modelId="{307E2282-5E73-453E-91E1-5AC1CE15568F}" type="presOf" srcId="{EA3B0C7A-34B8-4A88-9249-75ED4C9D0C53}" destId="{2CD979B9-D5B9-46F3-93F1-CECED29379E0}" srcOrd="0" destOrd="0" presId="urn:microsoft.com/office/officeart/2005/8/layout/hierarchy3"/>
    <dgm:cxn modelId="{BCDACAD3-5152-4574-8BE5-797D968A7829}" srcId="{C88E09A4-A531-420A-B2DA-EE5357649950}" destId="{A546F14F-1428-42CB-A7AD-64D4D05CC42B}" srcOrd="1" destOrd="0" parTransId="{6EC385B0-CB2F-45F8-BC5F-DF1048723C13}" sibTransId="{3C7F390A-815B-427C-8F8C-938151963F05}"/>
    <dgm:cxn modelId="{C82E0421-5EA5-4BCF-84A9-2BE67C37540B}" srcId="{1F082A8C-533D-4647-889B-877C421C2D7D}" destId="{2FFA28FB-0E2C-472C-9628-ED5577240B74}" srcOrd="4" destOrd="0" parTransId="{0E871F6B-5FCC-47F7-94D5-65188C4F7182}" sibTransId="{070E8DA3-5F65-4D07-83AE-A90C4286302A}"/>
    <dgm:cxn modelId="{A638B1A5-9BFC-4D43-879A-6128EDACCD76}" type="presOf" srcId="{D8DB9018-D64B-45E3-9CF4-D6B4BACCE3C8}" destId="{6E7FA02B-6E4E-473D-ABD5-3DCC4A647F88}" srcOrd="0" destOrd="0" presId="urn:microsoft.com/office/officeart/2005/8/layout/hierarchy3"/>
    <dgm:cxn modelId="{78827F90-5EAE-4609-A4C3-AE259711F122}" type="presOf" srcId="{922123E5-B6D7-4CE7-8461-FA0E0D48A9B7}" destId="{74695034-280C-4762-A119-A1EF4FD28FE1}" srcOrd="0" destOrd="0" presId="urn:microsoft.com/office/officeart/2005/8/layout/hierarchy3"/>
    <dgm:cxn modelId="{5455C513-AB3E-4F87-9CC2-DDB6F67B12BA}" type="presOf" srcId="{A546F14F-1428-42CB-A7AD-64D4D05CC42B}" destId="{21AC3754-B0BF-42E4-BBE8-5C06B75A8F8C}" srcOrd="0" destOrd="0" presId="urn:microsoft.com/office/officeart/2005/8/layout/hierarchy3"/>
    <dgm:cxn modelId="{839CDFE9-7BCD-4D25-83F4-D72901609696}" srcId="{C88E09A4-A531-420A-B2DA-EE5357649950}" destId="{9E67C204-B4F5-4A18-852F-8968734A3EE3}" srcOrd="4" destOrd="0" parTransId="{EAAC7799-9872-40BF-B7DF-6ACAC09A46CC}" sibTransId="{5EEE127B-39BD-4A16-B984-22197932893D}"/>
    <dgm:cxn modelId="{1E11E807-21E0-4BE7-99E7-75076459645B}" type="presOf" srcId="{1F082A8C-533D-4647-889B-877C421C2D7D}" destId="{89B59BD6-30D9-40D0-BDA0-426DF05552C3}" srcOrd="1" destOrd="0" presId="urn:microsoft.com/office/officeart/2005/8/layout/hierarchy3"/>
    <dgm:cxn modelId="{23E7BA0D-12F6-475C-9731-A7E5E95A61AE}" type="presOf" srcId="{6BDAC159-A6D5-43EB-8FFD-CA208B5144F4}" destId="{0FA5D012-4D3C-41A2-AE3E-57AE24BD2159}" srcOrd="0" destOrd="0" presId="urn:microsoft.com/office/officeart/2005/8/layout/hierarchy3"/>
    <dgm:cxn modelId="{EA0E8451-54A2-4F0F-9DA8-E90EC99F81E5}" srcId="{C88E09A4-A531-420A-B2DA-EE5357649950}" destId="{A1E1A3CD-F2B1-4CD4-8CB2-F118E8F9E838}" srcOrd="5" destOrd="0" parTransId="{E5D782E7-2B5A-460A-82FE-FE7A88879078}" sibTransId="{BE4FC547-F544-4890-A7F3-31221D0E4C69}"/>
    <dgm:cxn modelId="{E27A6B08-8AEA-41E2-BAC9-56A510057768}" type="presOf" srcId="{D83D34A7-8DB5-4EC8-9F15-ECCC95E326E7}" destId="{256AB61B-8D12-409F-ADB2-8C6357590A44}" srcOrd="0" destOrd="0" presId="urn:microsoft.com/office/officeart/2005/8/layout/hierarchy3"/>
    <dgm:cxn modelId="{436CE9CE-CACE-482D-A2F2-1ED67CF5E668}" type="presOf" srcId="{C1ECE56D-60B1-42D1-98E5-63FA968FA814}" destId="{57C65BD8-46F3-4B98-8A7A-32E219C754E5}" srcOrd="0" destOrd="0" presId="urn:microsoft.com/office/officeart/2005/8/layout/hierarchy3"/>
    <dgm:cxn modelId="{42C59A3B-E3D4-4AD6-A330-8BFCEC644C13}" type="presOf" srcId="{F252058D-D478-493B-800E-46A113313E05}" destId="{8A7920A4-C63E-4495-B8C9-7B02C63B4369}" srcOrd="0" destOrd="0" presId="urn:microsoft.com/office/officeart/2005/8/layout/hierarchy3"/>
    <dgm:cxn modelId="{51CA71C3-BF5B-4715-A6F2-853932B74E03}" type="presOf" srcId="{7CB84F38-7FD6-4E5E-8D63-87DEBE054A57}" destId="{CBE76788-13A9-4387-BA5D-FEF3EE10A131}" srcOrd="0" destOrd="0" presId="urn:microsoft.com/office/officeart/2005/8/layout/hierarchy3"/>
    <dgm:cxn modelId="{EADED471-3080-423E-87D6-5BE16709B021}" type="presOf" srcId="{9E67C204-B4F5-4A18-852F-8968734A3EE3}" destId="{F702D60B-C0F7-42F6-9568-CF616DE14CC4}" srcOrd="0" destOrd="0" presId="urn:microsoft.com/office/officeart/2005/8/layout/hierarchy3"/>
    <dgm:cxn modelId="{21280519-D36D-432B-AD95-4656CAC6754F}" type="presOf" srcId="{A1E1A3CD-F2B1-4CD4-8CB2-F118E8F9E838}" destId="{3564A569-8480-43D7-BA16-C4724F27D1E0}" srcOrd="0" destOrd="0" presId="urn:microsoft.com/office/officeart/2005/8/layout/hierarchy3"/>
    <dgm:cxn modelId="{EAC3AD15-E3FF-477E-9BA6-E2357420D1ED}" srcId="{1F082A8C-533D-4647-889B-877C421C2D7D}" destId="{842132E1-230A-4E62-86E1-3F2BF1EB936F}" srcOrd="1" destOrd="0" parTransId="{309182F3-C3A6-4E91-9E9A-0BDB553269A9}" sibTransId="{749043F1-F168-4C75-A6EF-AEA957148B8C}"/>
    <dgm:cxn modelId="{954FFD07-8A45-455A-8DF0-8F81749C7694}" type="presOf" srcId="{C88E09A4-A531-420A-B2DA-EE5357649950}" destId="{BC609C53-305A-42AE-AE77-FC564C17522A}" srcOrd="0" destOrd="0" presId="urn:microsoft.com/office/officeart/2005/8/layout/hierarchy3"/>
    <dgm:cxn modelId="{B0E74218-E827-4405-8B19-82763F94FD48}" srcId="{C88E09A4-A531-420A-B2DA-EE5357649950}" destId="{D8DB9018-D64B-45E3-9CF4-D6B4BACCE3C8}" srcOrd="0" destOrd="0" parTransId="{7CB84F38-7FD6-4E5E-8D63-87DEBE054A57}" sibTransId="{DB438313-BAF9-48B0-AEB6-1129FD864C29}"/>
    <dgm:cxn modelId="{45AD0F36-060A-4C3F-98B0-AFBD5593A4E5}" type="presOf" srcId="{E40EC1B2-48A9-4DA8-BD45-7030CDB90EFC}" destId="{3279E88A-EB1B-4125-B1BE-31129C4FDB1B}" srcOrd="0" destOrd="0" presId="urn:microsoft.com/office/officeart/2005/8/layout/hierarchy3"/>
    <dgm:cxn modelId="{7125B37A-B3AF-4414-9ACB-56BC25AFFCA5}" type="presOf" srcId="{93A40E2F-7F60-4D3F-9ED4-03D2EF903018}" destId="{9571B9A7-A99D-4FC2-A5B8-908162DDE3C1}" srcOrd="0" destOrd="0" presId="urn:microsoft.com/office/officeart/2005/8/layout/hierarchy3"/>
    <dgm:cxn modelId="{44227914-4A5E-4E9C-AF33-CEA7E50AC72D}" type="presOf" srcId="{BD290704-F9AD-4684-B07F-A69E2939FFC4}" destId="{F6CECAE5-CBF9-4417-88C5-AA517E5D3E64}" srcOrd="0" destOrd="0" presId="urn:microsoft.com/office/officeart/2005/8/layout/hierarchy3"/>
    <dgm:cxn modelId="{5F8B6B2F-FC1C-4D28-81EA-FB5EA916A4ED}" type="presOf" srcId="{EAAC7799-9872-40BF-B7DF-6ACAC09A46CC}" destId="{692DE3EF-7BE5-46F2-A395-80D9F9F3C635}" srcOrd="0" destOrd="0" presId="urn:microsoft.com/office/officeart/2005/8/layout/hierarchy3"/>
    <dgm:cxn modelId="{043DDDC5-2469-4084-857D-EB7FF651CCEB}" type="presOf" srcId="{6EC385B0-CB2F-45F8-BC5F-DF1048723C13}" destId="{A518B079-4F48-4F97-B693-7C870153D070}" srcOrd="0" destOrd="0" presId="urn:microsoft.com/office/officeart/2005/8/layout/hierarchy3"/>
    <dgm:cxn modelId="{7F7CF986-9A29-4BEC-8217-DC21E7306719}" type="presOf" srcId="{C88E09A4-A531-420A-B2DA-EE5357649950}" destId="{07F4750C-7D40-4B7E-9B80-D84A91B67A45}" srcOrd="1" destOrd="0" presId="urn:microsoft.com/office/officeart/2005/8/layout/hierarchy3"/>
    <dgm:cxn modelId="{9E8726D5-632D-44AB-A694-EF462E28CA0B}" srcId="{1F082A8C-533D-4647-889B-877C421C2D7D}" destId="{93A40E2F-7F60-4D3F-9ED4-03D2EF903018}" srcOrd="2" destOrd="0" parTransId="{EA3B0C7A-34B8-4A88-9249-75ED4C9D0C53}" sibTransId="{1F0D4D94-46CB-417B-BD1A-C99229D8F974}"/>
    <dgm:cxn modelId="{BD9AC696-740C-485C-B0DD-2C31F305A448}" srcId="{C88E09A4-A531-420A-B2DA-EE5357649950}" destId="{E40EC1B2-48A9-4DA8-BD45-7030CDB90EFC}" srcOrd="2" destOrd="0" parTransId="{C1ECE56D-60B1-42D1-98E5-63FA968FA814}" sibTransId="{DF6500CA-E258-44F7-A67A-768B9D7A032F}"/>
    <dgm:cxn modelId="{0E0B9CC2-8543-4DD2-813E-A241B3D17448}" type="presOf" srcId="{842132E1-230A-4E62-86E1-3F2BF1EB936F}" destId="{87B836E4-0650-4880-86EE-1D03D5ADC4DF}" srcOrd="0" destOrd="0" presId="urn:microsoft.com/office/officeart/2005/8/layout/hierarchy3"/>
    <dgm:cxn modelId="{9D27050D-9D83-44F4-99AD-5F79B4E1BF81}" type="presOf" srcId="{215C7122-8F1A-4F67-BB91-01E9D9D24E9F}" destId="{708474F0-F673-4E97-AA11-2C562804CD1C}" srcOrd="0" destOrd="0" presId="urn:microsoft.com/office/officeart/2005/8/layout/hierarchy3"/>
    <dgm:cxn modelId="{BFCF9190-B08D-4946-AE6F-C767C0DE9D3F}" type="presOf" srcId="{0E871F6B-5FCC-47F7-94D5-65188C4F7182}" destId="{55D5B175-90F7-46D6-B1F3-73D4D8C3E452}" srcOrd="0" destOrd="0" presId="urn:microsoft.com/office/officeart/2005/8/layout/hierarchy3"/>
    <dgm:cxn modelId="{E36FD08A-6465-4EB6-B330-D0644647D11E}" srcId="{1F082A8C-533D-4647-889B-877C421C2D7D}" destId="{F252058D-D478-493B-800E-46A113313E05}" srcOrd="0" destOrd="0" parTransId="{215C7122-8F1A-4F67-BB91-01E9D9D24E9F}" sibTransId="{91408A8C-044F-4D87-9115-E35A32B0E9F1}"/>
    <dgm:cxn modelId="{F3EB9D16-9EDD-4D88-8F97-59A0B6118EC3}" type="presOf" srcId="{E5D782E7-2B5A-460A-82FE-FE7A88879078}" destId="{79D184BF-E0CC-4C52-8B24-169FBE229696}" srcOrd="0" destOrd="0" presId="urn:microsoft.com/office/officeart/2005/8/layout/hierarchy3"/>
    <dgm:cxn modelId="{89CFEB86-2DA6-485A-A4D1-4A829C6B6C59}" srcId="{C88E09A4-A531-420A-B2DA-EE5357649950}" destId="{922123E5-B6D7-4CE7-8461-FA0E0D48A9B7}" srcOrd="3" destOrd="0" parTransId="{BD290704-F9AD-4684-B07F-A69E2939FFC4}" sibTransId="{EA94BABA-71D6-4499-927F-6D0ED72D7D8B}"/>
    <dgm:cxn modelId="{F1F9D97A-C157-43D8-9E08-B7EE4DE69DBD}" srcId="{73385961-3CF7-4934-9715-727BE84FF594}" destId="{1F082A8C-533D-4647-889B-877C421C2D7D}" srcOrd="1" destOrd="0" parTransId="{EEA5E42B-16DD-4F53-BC6F-77A63EB8E829}" sibTransId="{6425F595-FC23-4581-BACC-B222E136A25F}"/>
    <dgm:cxn modelId="{81C10C98-26C8-428B-BEE7-C0A958EFBCCF}" type="presOf" srcId="{2FFA28FB-0E2C-472C-9628-ED5577240B74}" destId="{86C869B3-6BFE-4EDE-A2B7-44CDE99F0044}" srcOrd="0" destOrd="0" presId="urn:microsoft.com/office/officeart/2005/8/layout/hierarchy3"/>
    <dgm:cxn modelId="{03725DA8-9D1C-43D0-8276-4C075551B408}" srcId="{1F082A8C-533D-4647-889B-877C421C2D7D}" destId="{D83D34A7-8DB5-4EC8-9F15-ECCC95E326E7}" srcOrd="3" destOrd="0" parTransId="{6BDAC159-A6D5-43EB-8FFD-CA208B5144F4}" sibTransId="{3C55F1CD-0C9F-4A08-9376-E76666992F54}"/>
    <dgm:cxn modelId="{CFEBB826-398E-4E58-B158-BF068EFAAF91}" srcId="{73385961-3CF7-4934-9715-727BE84FF594}" destId="{C88E09A4-A531-420A-B2DA-EE5357649950}" srcOrd="0" destOrd="0" parTransId="{63E111AE-8CA1-486B-ACEA-020EC0D44709}" sibTransId="{AF381C2F-5C5D-4990-A2AC-65D5ED264099}"/>
    <dgm:cxn modelId="{EE4C7271-A622-49D2-87B0-04757D30A6B6}" type="presOf" srcId="{309182F3-C3A6-4E91-9E9A-0BDB553269A9}" destId="{CBE1F3D0-E9EC-40D5-B8D2-47004291F627}" srcOrd="0" destOrd="0" presId="urn:microsoft.com/office/officeart/2005/8/layout/hierarchy3"/>
    <dgm:cxn modelId="{44AF60B1-3F88-49FF-9A10-CC4CAFB9713B}" type="presOf" srcId="{1F082A8C-533D-4647-889B-877C421C2D7D}" destId="{25AF3AA5-180A-4311-A63C-97421011E2CA}" srcOrd="0" destOrd="0" presId="urn:microsoft.com/office/officeart/2005/8/layout/hierarchy3"/>
    <dgm:cxn modelId="{23D467C7-44A9-4578-90AD-8E7A984E9603}" type="presParOf" srcId="{1DF5039C-ABEF-4B4B-A611-C8BD64C1C6D2}" destId="{BAAFA3CD-5F66-448C-8737-39FCA6F0F87D}" srcOrd="0" destOrd="0" presId="urn:microsoft.com/office/officeart/2005/8/layout/hierarchy3"/>
    <dgm:cxn modelId="{18D6502B-3CD1-47C6-BCB8-3DEC3BF5B55A}" type="presParOf" srcId="{BAAFA3CD-5F66-448C-8737-39FCA6F0F87D}" destId="{B889A969-CBEA-4E3A-A86E-DC63D9BF9DF9}" srcOrd="0" destOrd="0" presId="urn:microsoft.com/office/officeart/2005/8/layout/hierarchy3"/>
    <dgm:cxn modelId="{A97D8111-91CE-412F-B689-C38FE5F671A3}" type="presParOf" srcId="{B889A969-CBEA-4E3A-A86E-DC63D9BF9DF9}" destId="{BC609C53-305A-42AE-AE77-FC564C17522A}" srcOrd="0" destOrd="0" presId="urn:microsoft.com/office/officeart/2005/8/layout/hierarchy3"/>
    <dgm:cxn modelId="{55DA0744-A385-4F2C-A16D-919C0D5DEE73}" type="presParOf" srcId="{B889A969-CBEA-4E3A-A86E-DC63D9BF9DF9}" destId="{07F4750C-7D40-4B7E-9B80-D84A91B67A45}" srcOrd="1" destOrd="0" presId="urn:microsoft.com/office/officeart/2005/8/layout/hierarchy3"/>
    <dgm:cxn modelId="{AC03D002-F3DD-4C90-A917-A9C78173D442}" type="presParOf" srcId="{BAAFA3CD-5F66-448C-8737-39FCA6F0F87D}" destId="{76803208-5384-4D8B-A4D3-5BAC5102D7EC}" srcOrd="1" destOrd="0" presId="urn:microsoft.com/office/officeart/2005/8/layout/hierarchy3"/>
    <dgm:cxn modelId="{B0514021-3479-4CDF-9457-FB0C031EF09B}" type="presParOf" srcId="{76803208-5384-4D8B-A4D3-5BAC5102D7EC}" destId="{CBE76788-13A9-4387-BA5D-FEF3EE10A131}" srcOrd="0" destOrd="0" presId="urn:microsoft.com/office/officeart/2005/8/layout/hierarchy3"/>
    <dgm:cxn modelId="{4A376757-D46C-42CC-B91F-C77AB533B9C1}" type="presParOf" srcId="{76803208-5384-4D8B-A4D3-5BAC5102D7EC}" destId="{6E7FA02B-6E4E-473D-ABD5-3DCC4A647F88}" srcOrd="1" destOrd="0" presId="urn:microsoft.com/office/officeart/2005/8/layout/hierarchy3"/>
    <dgm:cxn modelId="{2500ECA8-78B0-466E-BFA2-FB7B28730F9F}" type="presParOf" srcId="{76803208-5384-4D8B-A4D3-5BAC5102D7EC}" destId="{A518B079-4F48-4F97-B693-7C870153D070}" srcOrd="2" destOrd="0" presId="urn:microsoft.com/office/officeart/2005/8/layout/hierarchy3"/>
    <dgm:cxn modelId="{60FAA587-EDDB-40FF-8BBE-19333E519B2A}" type="presParOf" srcId="{76803208-5384-4D8B-A4D3-5BAC5102D7EC}" destId="{21AC3754-B0BF-42E4-BBE8-5C06B75A8F8C}" srcOrd="3" destOrd="0" presId="urn:microsoft.com/office/officeart/2005/8/layout/hierarchy3"/>
    <dgm:cxn modelId="{C8D19E5C-5F0B-4FDC-B4F4-D2C5755D2AD2}" type="presParOf" srcId="{76803208-5384-4D8B-A4D3-5BAC5102D7EC}" destId="{57C65BD8-46F3-4B98-8A7A-32E219C754E5}" srcOrd="4" destOrd="0" presId="urn:microsoft.com/office/officeart/2005/8/layout/hierarchy3"/>
    <dgm:cxn modelId="{0ABA8D6E-A5F8-4936-9AAB-3E81B2F19ACE}" type="presParOf" srcId="{76803208-5384-4D8B-A4D3-5BAC5102D7EC}" destId="{3279E88A-EB1B-4125-B1BE-31129C4FDB1B}" srcOrd="5" destOrd="0" presId="urn:microsoft.com/office/officeart/2005/8/layout/hierarchy3"/>
    <dgm:cxn modelId="{E41AD8F3-0A5E-49C2-9955-46E6FC3BC511}" type="presParOf" srcId="{76803208-5384-4D8B-A4D3-5BAC5102D7EC}" destId="{F6CECAE5-CBF9-4417-88C5-AA517E5D3E64}" srcOrd="6" destOrd="0" presId="urn:microsoft.com/office/officeart/2005/8/layout/hierarchy3"/>
    <dgm:cxn modelId="{32E98009-9AE2-43EB-84AB-75873E139172}" type="presParOf" srcId="{76803208-5384-4D8B-A4D3-5BAC5102D7EC}" destId="{74695034-280C-4762-A119-A1EF4FD28FE1}" srcOrd="7" destOrd="0" presId="urn:microsoft.com/office/officeart/2005/8/layout/hierarchy3"/>
    <dgm:cxn modelId="{4B3A51C7-0CAC-4001-831B-C93860585BCE}" type="presParOf" srcId="{76803208-5384-4D8B-A4D3-5BAC5102D7EC}" destId="{692DE3EF-7BE5-46F2-A395-80D9F9F3C635}" srcOrd="8" destOrd="0" presId="urn:microsoft.com/office/officeart/2005/8/layout/hierarchy3"/>
    <dgm:cxn modelId="{390A1143-DB48-490F-A3E7-36BC225049C1}" type="presParOf" srcId="{76803208-5384-4D8B-A4D3-5BAC5102D7EC}" destId="{F702D60B-C0F7-42F6-9568-CF616DE14CC4}" srcOrd="9" destOrd="0" presId="urn:microsoft.com/office/officeart/2005/8/layout/hierarchy3"/>
    <dgm:cxn modelId="{F912BEC7-26D7-4F19-9C28-CE414AD20AD3}" type="presParOf" srcId="{76803208-5384-4D8B-A4D3-5BAC5102D7EC}" destId="{79D184BF-E0CC-4C52-8B24-169FBE229696}" srcOrd="10" destOrd="0" presId="urn:microsoft.com/office/officeart/2005/8/layout/hierarchy3"/>
    <dgm:cxn modelId="{A961EAC1-59EB-4EAD-88B3-E1B1594FBC9C}" type="presParOf" srcId="{76803208-5384-4D8B-A4D3-5BAC5102D7EC}" destId="{3564A569-8480-43D7-BA16-C4724F27D1E0}" srcOrd="11" destOrd="0" presId="urn:microsoft.com/office/officeart/2005/8/layout/hierarchy3"/>
    <dgm:cxn modelId="{8F29D2F8-8F6E-4140-94E8-10BAAF9DA5D2}" type="presParOf" srcId="{1DF5039C-ABEF-4B4B-A611-C8BD64C1C6D2}" destId="{96E8348A-B9DC-4849-B98C-FF3D3089A5AA}" srcOrd="1" destOrd="0" presId="urn:microsoft.com/office/officeart/2005/8/layout/hierarchy3"/>
    <dgm:cxn modelId="{03A5A1C1-C089-467B-A5D7-253C68BC8672}" type="presParOf" srcId="{96E8348A-B9DC-4849-B98C-FF3D3089A5AA}" destId="{33A7971D-876F-4A13-9A6D-91A94BD83661}" srcOrd="0" destOrd="0" presId="urn:microsoft.com/office/officeart/2005/8/layout/hierarchy3"/>
    <dgm:cxn modelId="{6725909A-CB10-49FC-A777-8056D82F0F58}" type="presParOf" srcId="{33A7971D-876F-4A13-9A6D-91A94BD83661}" destId="{25AF3AA5-180A-4311-A63C-97421011E2CA}" srcOrd="0" destOrd="0" presId="urn:microsoft.com/office/officeart/2005/8/layout/hierarchy3"/>
    <dgm:cxn modelId="{E0A35DA3-33C1-4D89-9C76-A7924A2F7A17}" type="presParOf" srcId="{33A7971D-876F-4A13-9A6D-91A94BD83661}" destId="{89B59BD6-30D9-40D0-BDA0-426DF05552C3}" srcOrd="1" destOrd="0" presId="urn:microsoft.com/office/officeart/2005/8/layout/hierarchy3"/>
    <dgm:cxn modelId="{842CC3CD-68B0-4DFB-A654-2ECAF92BAD62}" type="presParOf" srcId="{96E8348A-B9DC-4849-B98C-FF3D3089A5AA}" destId="{9AC07347-2F6B-4515-BF4F-C5B40A19A346}" srcOrd="1" destOrd="0" presId="urn:microsoft.com/office/officeart/2005/8/layout/hierarchy3"/>
    <dgm:cxn modelId="{1BCF93D6-64F2-48B7-A062-282963E28FC0}" type="presParOf" srcId="{9AC07347-2F6B-4515-BF4F-C5B40A19A346}" destId="{708474F0-F673-4E97-AA11-2C562804CD1C}" srcOrd="0" destOrd="0" presId="urn:microsoft.com/office/officeart/2005/8/layout/hierarchy3"/>
    <dgm:cxn modelId="{B20031DB-E6EE-411B-9E61-D959C6AFDF0A}" type="presParOf" srcId="{9AC07347-2F6B-4515-BF4F-C5B40A19A346}" destId="{8A7920A4-C63E-4495-B8C9-7B02C63B4369}" srcOrd="1" destOrd="0" presId="urn:microsoft.com/office/officeart/2005/8/layout/hierarchy3"/>
    <dgm:cxn modelId="{EA37D58C-A8A3-4E58-B2DA-8311B9B2E4E1}" type="presParOf" srcId="{9AC07347-2F6B-4515-BF4F-C5B40A19A346}" destId="{CBE1F3D0-E9EC-40D5-B8D2-47004291F627}" srcOrd="2" destOrd="0" presId="urn:microsoft.com/office/officeart/2005/8/layout/hierarchy3"/>
    <dgm:cxn modelId="{48E669D6-E0AB-4D53-B820-7E90600C333F}" type="presParOf" srcId="{9AC07347-2F6B-4515-BF4F-C5B40A19A346}" destId="{87B836E4-0650-4880-86EE-1D03D5ADC4DF}" srcOrd="3" destOrd="0" presId="urn:microsoft.com/office/officeart/2005/8/layout/hierarchy3"/>
    <dgm:cxn modelId="{C9ABEABB-317F-4357-B387-669195832293}" type="presParOf" srcId="{9AC07347-2F6B-4515-BF4F-C5B40A19A346}" destId="{2CD979B9-D5B9-46F3-93F1-CECED29379E0}" srcOrd="4" destOrd="0" presId="urn:microsoft.com/office/officeart/2005/8/layout/hierarchy3"/>
    <dgm:cxn modelId="{9B8302AA-4C22-4F2B-9F5C-89685C7316CD}" type="presParOf" srcId="{9AC07347-2F6B-4515-BF4F-C5B40A19A346}" destId="{9571B9A7-A99D-4FC2-A5B8-908162DDE3C1}" srcOrd="5" destOrd="0" presId="urn:microsoft.com/office/officeart/2005/8/layout/hierarchy3"/>
    <dgm:cxn modelId="{F56FBD31-1D7F-4FF6-9F95-4771108115C2}" type="presParOf" srcId="{9AC07347-2F6B-4515-BF4F-C5B40A19A346}" destId="{0FA5D012-4D3C-41A2-AE3E-57AE24BD2159}" srcOrd="6" destOrd="0" presId="urn:microsoft.com/office/officeart/2005/8/layout/hierarchy3"/>
    <dgm:cxn modelId="{1C1ADEE0-D764-48F4-A9CA-389D8C54F5F2}" type="presParOf" srcId="{9AC07347-2F6B-4515-BF4F-C5B40A19A346}" destId="{256AB61B-8D12-409F-ADB2-8C6357590A44}" srcOrd="7" destOrd="0" presId="urn:microsoft.com/office/officeart/2005/8/layout/hierarchy3"/>
    <dgm:cxn modelId="{CD97E16A-1B81-49B7-BFF6-4D3D3B832B5A}" type="presParOf" srcId="{9AC07347-2F6B-4515-BF4F-C5B40A19A346}" destId="{55D5B175-90F7-46D6-B1F3-73D4D8C3E452}" srcOrd="8" destOrd="0" presId="urn:microsoft.com/office/officeart/2005/8/layout/hierarchy3"/>
    <dgm:cxn modelId="{E6872438-0B82-4CF6-A394-391DE43271CB}" type="presParOf" srcId="{9AC07347-2F6B-4515-BF4F-C5B40A19A346}" destId="{86C869B3-6BFE-4EDE-A2B7-44CDE99F0044}" srcOrd="9" destOrd="0" presId="urn:microsoft.com/office/officeart/2005/8/layout/hierarchy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BD12CD-55FB-4317-9D1A-0A6E0099D164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9F8B75-6B8A-4EFC-AB53-4D9AB4777265}">
      <dgm:prSet phldrT="[Текст]" custT="1"/>
      <dgm:spPr/>
      <dgm:t>
        <a:bodyPr/>
        <a:lstStyle/>
        <a:p>
          <a:r>
            <a:rPr lang="ru-RU" sz="2000" b="1" dirty="0" smtClean="0"/>
            <a:t>ПЕРЕБРАТЬ</a:t>
          </a:r>
          <a:endParaRPr lang="ru-RU" sz="2000" b="1" dirty="0"/>
        </a:p>
      </dgm:t>
    </dgm:pt>
    <dgm:pt modelId="{96E2A5AD-58A9-4B3C-A0B9-F29AD408B2CB}" type="parTrans" cxnId="{9456E81C-566C-4224-82F3-87F35C4B953D}">
      <dgm:prSet/>
      <dgm:spPr/>
      <dgm:t>
        <a:bodyPr/>
        <a:lstStyle/>
        <a:p>
          <a:endParaRPr lang="ru-RU"/>
        </a:p>
      </dgm:t>
    </dgm:pt>
    <dgm:pt modelId="{78C463DC-EB4F-4416-A225-BB3AB4D1A829}" type="sibTrans" cxnId="{9456E81C-566C-4224-82F3-87F35C4B953D}">
      <dgm:prSet/>
      <dgm:spPr/>
      <dgm:t>
        <a:bodyPr/>
        <a:lstStyle/>
        <a:p>
          <a:endParaRPr lang="ru-RU"/>
        </a:p>
      </dgm:t>
    </dgm:pt>
    <dgm:pt modelId="{566B6D57-8DEA-4606-AFD8-790B729CE876}">
      <dgm:prSet phldrT="[Текст]" custT="1"/>
      <dgm:spPr/>
      <dgm:t>
        <a:bodyPr/>
        <a:lstStyle/>
        <a:p>
          <a:r>
            <a:rPr lang="ru-RU" sz="2000" b="1" dirty="0" smtClean="0"/>
            <a:t>ПРОМЫТЬ</a:t>
          </a:r>
          <a:endParaRPr lang="ru-RU" sz="2000" b="1" dirty="0"/>
        </a:p>
      </dgm:t>
    </dgm:pt>
    <dgm:pt modelId="{0963B23A-A20A-4E72-9738-A011B6EF09DC}" type="parTrans" cxnId="{1F42AA20-3586-498B-9D5E-1E85A8356B00}">
      <dgm:prSet/>
      <dgm:spPr/>
      <dgm:t>
        <a:bodyPr/>
        <a:lstStyle/>
        <a:p>
          <a:endParaRPr lang="ru-RU"/>
        </a:p>
      </dgm:t>
    </dgm:pt>
    <dgm:pt modelId="{46FE55F3-33F0-4C06-8A9E-88C4E8BD6E04}" type="sibTrans" cxnId="{1F42AA20-3586-498B-9D5E-1E85A8356B00}">
      <dgm:prSet/>
      <dgm:spPr/>
      <dgm:t>
        <a:bodyPr/>
        <a:lstStyle/>
        <a:p>
          <a:endParaRPr lang="ru-RU"/>
        </a:p>
      </dgm:t>
    </dgm:pt>
    <dgm:pt modelId="{856ACB76-D049-4D64-B594-83347C4E6620}">
      <dgm:prSet phldrT="[Текст]" custT="1"/>
      <dgm:spPr/>
      <dgm:t>
        <a:bodyPr/>
        <a:lstStyle/>
        <a:p>
          <a:r>
            <a:rPr lang="ru-RU" sz="2000" b="1" dirty="0" smtClean="0"/>
            <a:t>НАРЕЗАТЬ</a:t>
          </a:r>
          <a:endParaRPr lang="ru-RU" sz="2000" b="1" dirty="0"/>
        </a:p>
      </dgm:t>
    </dgm:pt>
    <dgm:pt modelId="{79FFBD07-00C8-4DB2-8259-BDE34E85966A}" type="parTrans" cxnId="{9E327597-202B-4BC9-8CD1-9CD22CB4300C}">
      <dgm:prSet/>
      <dgm:spPr/>
      <dgm:t>
        <a:bodyPr/>
        <a:lstStyle/>
        <a:p>
          <a:endParaRPr lang="ru-RU"/>
        </a:p>
      </dgm:t>
    </dgm:pt>
    <dgm:pt modelId="{665E968A-6D70-44ED-A0EA-879DAE3B24AC}" type="sibTrans" cxnId="{9E327597-202B-4BC9-8CD1-9CD22CB4300C}">
      <dgm:prSet/>
      <dgm:spPr/>
      <dgm:t>
        <a:bodyPr/>
        <a:lstStyle/>
        <a:p>
          <a:endParaRPr lang="ru-RU"/>
        </a:p>
      </dgm:t>
    </dgm:pt>
    <dgm:pt modelId="{78F8C03D-D472-4D64-9D02-019B8EC7ABCF}">
      <dgm:prSet phldrT="[Текст]" custT="1"/>
      <dgm:spPr/>
      <dgm:t>
        <a:bodyPr/>
        <a:lstStyle/>
        <a:p>
          <a:r>
            <a:rPr lang="ru-RU" sz="2000" b="1" dirty="0" smtClean="0"/>
            <a:t>ЗАПРАВИТЬ</a:t>
          </a:r>
          <a:endParaRPr lang="ru-RU" sz="2000" b="1" dirty="0"/>
        </a:p>
      </dgm:t>
    </dgm:pt>
    <dgm:pt modelId="{A7FFA657-C423-4376-BF3B-EBBB8A9F109F}" type="parTrans" cxnId="{8D7B421C-A29B-4758-89E1-DC0885340CD7}">
      <dgm:prSet/>
      <dgm:spPr/>
      <dgm:t>
        <a:bodyPr/>
        <a:lstStyle/>
        <a:p>
          <a:endParaRPr lang="ru-RU"/>
        </a:p>
      </dgm:t>
    </dgm:pt>
    <dgm:pt modelId="{2D94189B-0A67-4B95-9AEB-5A940AE10260}" type="sibTrans" cxnId="{8D7B421C-A29B-4758-89E1-DC0885340CD7}">
      <dgm:prSet/>
      <dgm:spPr/>
      <dgm:t>
        <a:bodyPr/>
        <a:lstStyle/>
        <a:p>
          <a:endParaRPr lang="ru-RU"/>
        </a:p>
      </dgm:t>
    </dgm:pt>
    <dgm:pt modelId="{48AA6F92-5B24-47F1-8324-192511E455BB}">
      <dgm:prSet phldrT="[Текст]" custT="1"/>
      <dgm:spPr/>
      <dgm:t>
        <a:bodyPr/>
        <a:lstStyle/>
        <a:p>
          <a:r>
            <a:rPr lang="ru-RU" sz="2000" b="1" dirty="0" smtClean="0"/>
            <a:t>ПЕРЕМЕШАТЬ</a:t>
          </a:r>
          <a:endParaRPr lang="ru-RU" sz="2000" b="1" dirty="0"/>
        </a:p>
      </dgm:t>
    </dgm:pt>
    <dgm:pt modelId="{CC213930-3AAD-4609-A70D-30AB0AA39D6F}" type="parTrans" cxnId="{5F058330-B6B5-4A9E-B145-97E0D6EE2ABB}">
      <dgm:prSet/>
      <dgm:spPr/>
      <dgm:t>
        <a:bodyPr/>
        <a:lstStyle/>
        <a:p>
          <a:endParaRPr lang="ru-RU"/>
        </a:p>
      </dgm:t>
    </dgm:pt>
    <dgm:pt modelId="{AD437831-1BE6-44AA-8976-0A3975841B36}" type="sibTrans" cxnId="{5F058330-B6B5-4A9E-B145-97E0D6EE2ABB}">
      <dgm:prSet/>
      <dgm:spPr/>
      <dgm:t>
        <a:bodyPr/>
        <a:lstStyle/>
        <a:p>
          <a:endParaRPr lang="ru-RU"/>
        </a:p>
      </dgm:t>
    </dgm:pt>
    <dgm:pt modelId="{986720CC-A5EA-4E69-BA71-6AE2160E5AD9}">
      <dgm:prSet custT="1"/>
      <dgm:spPr/>
      <dgm:t>
        <a:bodyPr/>
        <a:lstStyle/>
        <a:p>
          <a:r>
            <a:rPr lang="ru-RU" sz="2000" b="1" dirty="0" smtClean="0"/>
            <a:t>УКРАСИТЬ</a:t>
          </a:r>
          <a:endParaRPr lang="ru-RU" sz="2000" b="1" dirty="0"/>
        </a:p>
      </dgm:t>
    </dgm:pt>
    <dgm:pt modelId="{35A02798-B6F7-4B79-A78B-358B8108BDD9}" type="parTrans" cxnId="{4F33F638-3706-4018-BF0A-2C0C437DE1E2}">
      <dgm:prSet/>
      <dgm:spPr/>
      <dgm:t>
        <a:bodyPr/>
        <a:lstStyle/>
        <a:p>
          <a:endParaRPr lang="ru-RU"/>
        </a:p>
      </dgm:t>
    </dgm:pt>
    <dgm:pt modelId="{F7D95AF3-5437-4BF5-9F61-DE3667C4FA7B}" type="sibTrans" cxnId="{4F33F638-3706-4018-BF0A-2C0C437DE1E2}">
      <dgm:prSet/>
      <dgm:spPr/>
      <dgm:t>
        <a:bodyPr/>
        <a:lstStyle/>
        <a:p>
          <a:endParaRPr lang="ru-RU"/>
        </a:p>
      </dgm:t>
    </dgm:pt>
    <dgm:pt modelId="{90E7ED06-27C2-4FCF-9453-7D445F3D8733}" type="pres">
      <dgm:prSet presAssocID="{36BD12CD-55FB-4317-9D1A-0A6E0099D16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B301F7-4A9D-45C3-AE65-B2D2F5064863}" type="pres">
      <dgm:prSet presAssocID="{359F8B75-6B8A-4EFC-AB53-4D9AB4777265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1AB24-7634-4CD0-93E4-8BDD0A8EE9D8}" type="pres">
      <dgm:prSet presAssocID="{78C463DC-EB4F-4416-A225-BB3AB4D1A829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48DB4F0-0189-4B2A-B77C-47CD9DF6C7B4}" type="pres">
      <dgm:prSet presAssocID="{78C463DC-EB4F-4416-A225-BB3AB4D1A82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5C11CE1D-6D9A-4B4D-A09C-B0E5FCA73F04}" type="pres">
      <dgm:prSet presAssocID="{566B6D57-8DEA-4606-AFD8-790B729CE87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FB3480-0776-4F22-9F83-6FA6CD2C409A}" type="pres">
      <dgm:prSet presAssocID="{46FE55F3-33F0-4C06-8A9E-88C4E8BD6E04}" presName="sibTrans" presStyleLbl="sibTrans2D1" presStyleIdx="1" presStyleCnt="5"/>
      <dgm:spPr/>
      <dgm:t>
        <a:bodyPr/>
        <a:lstStyle/>
        <a:p>
          <a:endParaRPr lang="ru-RU"/>
        </a:p>
      </dgm:t>
    </dgm:pt>
    <dgm:pt modelId="{57B036F5-3AD4-46A7-BEE7-66F36B92D473}" type="pres">
      <dgm:prSet presAssocID="{46FE55F3-33F0-4C06-8A9E-88C4E8BD6E04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4D0122D-5D50-445B-8F07-5D5649B196C2}" type="pres">
      <dgm:prSet presAssocID="{856ACB76-D049-4D64-B594-83347C4E662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C2ED41-DA08-40DD-B9CE-76CDA9284277}" type="pres">
      <dgm:prSet presAssocID="{665E968A-6D70-44ED-A0EA-879DAE3B24AC}" presName="sibTrans" presStyleLbl="sibTrans2D1" presStyleIdx="2" presStyleCnt="5"/>
      <dgm:spPr/>
      <dgm:t>
        <a:bodyPr/>
        <a:lstStyle/>
        <a:p>
          <a:endParaRPr lang="ru-RU"/>
        </a:p>
      </dgm:t>
    </dgm:pt>
    <dgm:pt modelId="{0E9B8110-7190-42A1-A31F-E3D990CB1A8B}" type="pres">
      <dgm:prSet presAssocID="{665E968A-6D70-44ED-A0EA-879DAE3B24A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BA62B27A-D1F0-4B07-A4E9-A8A2DD9FD71F}" type="pres">
      <dgm:prSet presAssocID="{78F8C03D-D472-4D64-9D02-019B8EC7ABCF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07872-55AF-4A37-942B-8407B248654D}" type="pres">
      <dgm:prSet presAssocID="{2D94189B-0A67-4B95-9AEB-5A940AE1026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321141EB-65AD-4849-830C-6B0673851BA9}" type="pres">
      <dgm:prSet presAssocID="{2D94189B-0A67-4B95-9AEB-5A940AE1026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CD10A1E-C9B0-4D38-BB30-CF04C2E0C144}" type="pres">
      <dgm:prSet presAssocID="{48AA6F92-5B24-47F1-8324-192511E455BB}" presName="node" presStyleLbl="node1" presStyleIdx="4" presStyleCnt="6" custScaleX="128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798FBD-D126-4AF5-9B8E-4D30DF0C0DFC}" type="pres">
      <dgm:prSet presAssocID="{AD437831-1BE6-44AA-8976-0A3975841B36}" presName="sibTrans" presStyleLbl="sibTrans2D1" presStyleIdx="4" presStyleCnt="5"/>
      <dgm:spPr/>
      <dgm:t>
        <a:bodyPr/>
        <a:lstStyle/>
        <a:p>
          <a:endParaRPr lang="ru-RU"/>
        </a:p>
      </dgm:t>
    </dgm:pt>
    <dgm:pt modelId="{F72A25D0-3D1D-4386-B047-E80FA929F5A2}" type="pres">
      <dgm:prSet presAssocID="{AD437831-1BE6-44AA-8976-0A3975841B36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1F28615F-63DA-4411-91D7-A08A2F0D1E59}" type="pres">
      <dgm:prSet presAssocID="{986720CC-A5EA-4E69-BA71-6AE2160E5AD9}" presName="node" presStyleLbl="node1" presStyleIdx="5" presStyleCnt="6" custLinFactNeighborX="-1823" custLinFactNeighborY="-35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4107F6-7A8A-4F27-95D7-E24B9B359AEC}" type="presOf" srcId="{986720CC-A5EA-4E69-BA71-6AE2160E5AD9}" destId="{1F28615F-63DA-4411-91D7-A08A2F0D1E59}" srcOrd="0" destOrd="0" presId="urn:microsoft.com/office/officeart/2005/8/layout/process5"/>
    <dgm:cxn modelId="{3BEE5801-E6F2-4F2E-A0BF-83BB0CBF1EF5}" type="presOf" srcId="{36BD12CD-55FB-4317-9D1A-0A6E0099D164}" destId="{90E7ED06-27C2-4FCF-9453-7D445F3D8733}" srcOrd="0" destOrd="0" presId="urn:microsoft.com/office/officeart/2005/8/layout/process5"/>
    <dgm:cxn modelId="{CE08303D-4BEE-4782-805B-0B928B1307C4}" type="presOf" srcId="{46FE55F3-33F0-4C06-8A9E-88C4E8BD6E04}" destId="{57B036F5-3AD4-46A7-BEE7-66F36B92D473}" srcOrd="1" destOrd="0" presId="urn:microsoft.com/office/officeart/2005/8/layout/process5"/>
    <dgm:cxn modelId="{6317FEB8-AADC-4C26-AA1C-3849C4B18713}" type="presOf" srcId="{AD437831-1BE6-44AA-8976-0A3975841B36}" destId="{F72A25D0-3D1D-4386-B047-E80FA929F5A2}" srcOrd="1" destOrd="0" presId="urn:microsoft.com/office/officeart/2005/8/layout/process5"/>
    <dgm:cxn modelId="{846EB98B-D70A-4B1D-B697-12AC7131904E}" type="presOf" srcId="{359F8B75-6B8A-4EFC-AB53-4D9AB4777265}" destId="{1CB301F7-4A9D-45C3-AE65-B2D2F5064863}" srcOrd="0" destOrd="0" presId="urn:microsoft.com/office/officeart/2005/8/layout/process5"/>
    <dgm:cxn modelId="{1F42AA20-3586-498B-9D5E-1E85A8356B00}" srcId="{36BD12CD-55FB-4317-9D1A-0A6E0099D164}" destId="{566B6D57-8DEA-4606-AFD8-790B729CE876}" srcOrd="1" destOrd="0" parTransId="{0963B23A-A20A-4E72-9738-A011B6EF09DC}" sibTransId="{46FE55F3-33F0-4C06-8A9E-88C4E8BD6E04}"/>
    <dgm:cxn modelId="{D8E39D7F-A3CA-467F-A41A-496D1ABB4AC2}" type="presOf" srcId="{2D94189B-0A67-4B95-9AEB-5A940AE10260}" destId="{321141EB-65AD-4849-830C-6B0673851BA9}" srcOrd="1" destOrd="0" presId="urn:microsoft.com/office/officeart/2005/8/layout/process5"/>
    <dgm:cxn modelId="{290A44B3-9996-434F-B763-1BED85736D6C}" type="presOf" srcId="{856ACB76-D049-4D64-B594-83347C4E6620}" destId="{A4D0122D-5D50-445B-8F07-5D5649B196C2}" srcOrd="0" destOrd="0" presId="urn:microsoft.com/office/officeart/2005/8/layout/process5"/>
    <dgm:cxn modelId="{78A43638-31B9-4427-823C-1538E905FE9D}" type="presOf" srcId="{665E968A-6D70-44ED-A0EA-879DAE3B24AC}" destId="{9EC2ED41-DA08-40DD-B9CE-76CDA9284277}" srcOrd="0" destOrd="0" presId="urn:microsoft.com/office/officeart/2005/8/layout/process5"/>
    <dgm:cxn modelId="{5F058330-B6B5-4A9E-B145-97E0D6EE2ABB}" srcId="{36BD12CD-55FB-4317-9D1A-0A6E0099D164}" destId="{48AA6F92-5B24-47F1-8324-192511E455BB}" srcOrd="4" destOrd="0" parTransId="{CC213930-3AAD-4609-A70D-30AB0AA39D6F}" sibTransId="{AD437831-1BE6-44AA-8976-0A3975841B36}"/>
    <dgm:cxn modelId="{A2928E8F-A0D2-4E52-834C-8692CDF95278}" type="presOf" srcId="{78C463DC-EB4F-4416-A225-BB3AB4D1A829}" destId="{048DB4F0-0189-4B2A-B77C-47CD9DF6C7B4}" srcOrd="1" destOrd="0" presId="urn:microsoft.com/office/officeart/2005/8/layout/process5"/>
    <dgm:cxn modelId="{1C409D07-5875-49EC-BADF-68186CC76BBC}" type="presOf" srcId="{48AA6F92-5B24-47F1-8324-192511E455BB}" destId="{DCD10A1E-C9B0-4D38-BB30-CF04C2E0C144}" srcOrd="0" destOrd="0" presId="urn:microsoft.com/office/officeart/2005/8/layout/process5"/>
    <dgm:cxn modelId="{041CF14F-68AB-4B4D-BC4D-F2B390A6B3A5}" type="presOf" srcId="{78C463DC-EB4F-4416-A225-BB3AB4D1A829}" destId="{7E61AB24-7634-4CD0-93E4-8BDD0A8EE9D8}" srcOrd="0" destOrd="0" presId="urn:microsoft.com/office/officeart/2005/8/layout/process5"/>
    <dgm:cxn modelId="{4F33F638-3706-4018-BF0A-2C0C437DE1E2}" srcId="{36BD12CD-55FB-4317-9D1A-0A6E0099D164}" destId="{986720CC-A5EA-4E69-BA71-6AE2160E5AD9}" srcOrd="5" destOrd="0" parTransId="{35A02798-B6F7-4B79-A78B-358B8108BDD9}" sibTransId="{F7D95AF3-5437-4BF5-9F61-DE3667C4FA7B}"/>
    <dgm:cxn modelId="{BC16F054-2112-4F92-9154-775BC236DE67}" type="presOf" srcId="{AD437831-1BE6-44AA-8976-0A3975841B36}" destId="{73798FBD-D126-4AF5-9B8E-4D30DF0C0DFC}" srcOrd="0" destOrd="0" presId="urn:microsoft.com/office/officeart/2005/8/layout/process5"/>
    <dgm:cxn modelId="{46C9E251-AFB8-42BF-BAC4-391875B844AB}" type="presOf" srcId="{2D94189B-0A67-4B95-9AEB-5A940AE10260}" destId="{9EF07872-55AF-4A37-942B-8407B248654D}" srcOrd="0" destOrd="0" presId="urn:microsoft.com/office/officeart/2005/8/layout/process5"/>
    <dgm:cxn modelId="{F69BC117-B9F0-470A-82D8-A34290580575}" type="presOf" srcId="{665E968A-6D70-44ED-A0EA-879DAE3B24AC}" destId="{0E9B8110-7190-42A1-A31F-E3D990CB1A8B}" srcOrd="1" destOrd="0" presId="urn:microsoft.com/office/officeart/2005/8/layout/process5"/>
    <dgm:cxn modelId="{9456E81C-566C-4224-82F3-87F35C4B953D}" srcId="{36BD12CD-55FB-4317-9D1A-0A6E0099D164}" destId="{359F8B75-6B8A-4EFC-AB53-4D9AB4777265}" srcOrd="0" destOrd="0" parTransId="{96E2A5AD-58A9-4B3C-A0B9-F29AD408B2CB}" sibTransId="{78C463DC-EB4F-4416-A225-BB3AB4D1A829}"/>
    <dgm:cxn modelId="{8D7B421C-A29B-4758-89E1-DC0885340CD7}" srcId="{36BD12CD-55FB-4317-9D1A-0A6E0099D164}" destId="{78F8C03D-D472-4D64-9D02-019B8EC7ABCF}" srcOrd="3" destOrd="0" parTransId="{A7FFA657-C423-4376-BF3B-EBBB8A9F109F}" sibTransId="{2D94189B-0A67-4B95-9AEB-5A940AE10260}"/>
    <dgm:cxn modelId="{9E327597-202B-4BC9-8CD1-9CD22CB4300C}" srcId="{36BD12CD-55FB-4317-9D1A-0A6E0099D164}" destId="{856ACB76-D049-4D64-B594-83347C4E6620}" srcOrd="2" destOrd="0" parTransId="{79FFBD07-00C8-4DB2-8259-BDE34E85966A}" sibTransId="{665E968A-6D70-44ED-A0EA-879DAE3B24AC}"/>
    <dgm:cxn modelId="{188487E9-4974-465B-8737-93DF9171BE52}" type="presOf" srcId="{78F8C03D-D472-4D64-9D02-019B8EC7ABCF}" destId="{BA62B27A-D1F0-4B07-A4E9-A8A2DD9FD71F}" srcOrd="0" destOrd="0" presId="urn:microsoft.com/office/officeart/2005/8/layout/process5"/>
    <dgm:cxn modelId="{5D3423AF-38B3-46C0-8629-89B6E824207E}" type="presOf" srcId="{566B6D57-8DEA-4606-AFD8-790B729CE876}" destId="{5C11CE1D-6D9A-4B4D-A09C-B0E5FCA73F04}" srcOrd="0" destOrd="0" presId="urn:microsoft.com/office/officeart/2005/8/layout/process5"/>
    <dgm:cxn modelId="{FEA1F0BC-8181-4A96-A3F8-D4A82CCAE698}" type="presOf" srcId="{46FE55F3-33F0-4C06-8A9E-88C4E8BD6E04}" destId="{6EFB3480-0776-4F22-9F83-6FA6CD2C409A}" srcOrd="0" destOrd="0" presId="urn:microsoft.com/office/officeart/2005/8/layout/process5"/>
    <dgm:cxn modelId="{542A7A77-5004-4A2B-BF74-A309374CCEA4}" type="presParOf" srcId="{90E7ED06-27C2-4FCF-9453-7D445F3D8733}" destId="{1CB301F7-4A9D-45C3-AE65-B2D2F5064863}" srcOrd="0" destOrd="0" presId="urn:microsoft.com/office/officeart/2005/8/layout/process5"/>
    <dgm:cxn modelId="{2E7222BA-16C3-4FB4-ACB3-A2251AD38704}" type="presParOf" srcId="{90E7ED06-27C2-4FCF-9453-7D445F3D8733}" destId="{7E61AB24-7634-4CD0-93E4-8BDD0A8EE9D8}" srcOrd="1" destOrd="0" presId="urn:microsoft.com/office/officeart/2005/8/layout/process5"/>
    <dgm:cxn modelId="{33CCF7D1-6FAF-48E2-A897-3C8E6AA22291}" type="presParOf" srcId="{7E61AB24-7634-4CD0-93E4-8BDD0A8EE9D8}" destId="{048DB4F0-0189-4B2A-B77C-47CD9DF6C7B4}" srcOrd="0" destOrd="0" presId="urn:microsoft.com/office/officeart/2005/8/layout/process5"/>
    <dgm:cxn modelId="{C6486EC3-A4D8-433A-842B-73DCA7DDD0E0}" type="presParOf" srcId="{90E7ED06-27C2-4FCF-9453-7D445F3D8733}" destId="{5C11CE1D-6D9A-4B4D-A09C-B0E5FCA73F04}" srcOrd="2" destOrd="0" presId="urn:microsoft.com/office/officeart/2005/8/layout/process5"/>
    <dgm:cxn modelId="{3A7E0BCC-EECA-47AF-8224-8FF846831A30}" type="presParOf" srcId="{90E7ED06-27C2-4FCF-9453-7D445F3D8733}" destId="{6EFB3480-0776-4F22-9F83-6FA6CD2C409A}" srcOrd="3" destOrd="0" presId="urn:microsoft.com/office/officeart/2005/8/layout/process5"/>
    <dgm:cxn modelId="{9BBFA870-8FE3-4264-A738-AD3E7FDA56F2}" type="presParOf" srcId="{6EFB3480-0776-4F22-9F83-6FA6CD2C409A}" destId="{57B036F5-3AD4-46A7-BEE7-66F36B92D473}" srcOrd="0" destOrd="0" presId="urn:microsoft.com/office/officeart/2005/8/layout/process5"/>
    <dgm:cxn modelId="{A0598A38-E3BF-4DA7-A82E-B98FE385A237}" type="presParOf" srcId="{90E7ED06-27C2-4FCF-9453-7D445F3D8733}" destId="{A4D0122D-5D50-445B-8F07-5D5649B196C2}" srcOrd="4" destOrd="0" presId="urn:microsoft.com/office/officeart/2005/8/layout/process5"/>
    <dgm:cxn modelId="{CC6CEA1B-FF09-4E5C-9DA3-A5D1FFA2F9A7}" type="presParOf" srcId="{90E7ED06-27C2-4FCF-9453-7D445F3D8733}" destId="{9EC2ED41-DA08-40DD-B9CE-76CDA9284277}" srcOrd="5" destOrd="0" presId="urn:microsoft.com/office/officeart/2005/8/layout/process5"/>
    <dgm:cxn modelId="{931D1191-595C-402D-96E1-F4B27FA937A6}" type="presParOf" srcId="{9EC2ED41-DA08-40DD-B9CE-76CDA9284277}" destId="{0E9B8110-7190-42A1-A31F-E3D990CB1A8B}" srcOrd="0" destOrd="0" presId="urn:microsoft.com/office/officeart/2005/8/layout/process5"/>
    <dgm:cxn modelId="{139FB24C-8DD5-4E59-9DD9-9F49ACAAEBD5}" type="presParOf" srcId="{90E7ED06-27C2-4FCF-9453-7D445F3D8733}" destId="{BA62B27A-D1F0-4B07-A4E9-A8A2DD9FD71F}" srcOrd="6" destOrd="0" presId="urn:microsoft.com/office/officeart/2005/8/layout/process5"/>
    <dgm:cxn modelId="{A704BABD-FE2D-4D08-A034-BC9B4621D792}" type="presParOf" srcId="{90E7ED06-27C2-4FCF-9453-7D445F3D8733}" destId="{9EF07872-55AF-4A37-942B-8407B248654D}" srcOrd="7" destOrd="0" presId="urn:microsoft.com/office/officeart/2005/8/layout/process5"/>
    <dgm:cxn modelId="{3596BC89-2C3D-43CB-B5CF-7E5811F0997A}" type="presParOf" srcId="{9EF07872-55AF-4A37-942B-8407B248654D}" destId="{321141EB-65AD-4849-830C-6B0673851BA9}" srcOrd="0" destOrd="0" presId="urn:microsoft.com/office/officeart/2005/8/layout/process5"/>
    <dgm:cxn modelId="{F7C15787-7980-433C-AB4E-E6187E118FC6}" type="presParOf" srcId="{90E7ED06-27C2-4FCF-9453-7D445F3D8733}" destId="{DCD10A1E-C9B0-4D38-BB30-CF04C2E0C144}" srcOrd="8" destOrd="0" presId="urn:microsoft.com/office/officeart/2005/8/layout/process5"/>
    <dgm:cxn modelId="{C00C3E84-6E53-4269-AE9E-283DA63285ED}" type="presParOf" srcId="{90E7ED06-27C2-4FCF-9453-7D445F3D8733}" destId="{73798FBD-D126-4AF5-9B8E-4D30DF0C0DFC}" srcOrd="9" destOrd="0" presId="urn:microsoft.com/office/officeart/2005/8/layout/process5"/>
    <dgm:cxn modelId="{4CADC214-A864-46DD-9071-3B0BF34FBD0B}" type="presParOf" srcId="{73798FBD-D126-4AF5-9B8E-4D30DF0C0DFC}" destId="{F72A25D0-3D1D-4386-B047-E80FA929F5A2}" srcOrd="0" destOrd="0" presId="urn:microsoft.com/office/officeart/2005/8/layout/process5"/>
    <dgm:cxn modelId="{E2428FDF-3970-47C5-940E-BFC71BFA930D}" type="presParOf" srcId="{90E7ED06-27C2-4FCF-9453-7D445F3D8733}" destId="{1F28615F-63DA-4411-91D7-A08A2F0D1E59}" srcOrd="10" destOrd="0" presId="urn:microsoft.com/office/officeart/2005/8/layout/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8C3F-1BC0-47C1-B3F2-2A093019170A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106890-37A4-4992-8F2F-A84FDA5CEE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brukva.info/pryanye.php" TargetMode="External"/><Relationship Id="rId13" Type="http://schemas.openxmlformats.org/officeDocument/2006/relationships/hyperlink" Target="http://brukva.info/zlakovye.php" TargetMode="External"/><Relationship Id="rId3" Type="http://schemas.openxmlformats.org/officeDocument/2006/relationships/hyperlink" Target="http://brukva.info/klubneplody.php" TargetMode="External"/><Relationship Id="rId7" Type="http://schemas.openxmlformats.org/officeDocument/2006/relationships/hyperlink" Target="http://brukva.info/listovye.php" TargetMode="External"/><Relationship Id="rId12" Type="http://schemas.openxmlformats.org/officeDocument/2006/relationships/hyperlink" Target="http://brukva.info/bobovye.php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brukva.info/kapustnye.php" TargetMode="External"/><Relationship Id="rId11" Type="http://schemas.openxmlformats.org/officeDocument/2006/relationships/hyperlink" Target="http://brukva.info/tykvennye.php" TargetMode="External"/><Relationship Id="rId5" Type="http://schemas.openxmlformats.org/officeDocument/2006/relationships/hyperlink" Target="http://brukva.info/kornevishchnye.php" TargetMode="External"/><Relationship Id="rId10" Type="http://schemas.openxmlformats.org/officeDocument/2006/relationships/hyperlink" Target="http://brukva.info/tomatnye.php" TargetMode="External"/><Relationship Id="rId4" Type="http://schemas.openxmlformats.org/officeDocument/2006/relationships/hyperlink" Target="http://brukva.info/korneplody.php" TargetMode="External"/><Relationship Id="rId9" Type="http://schemas.openxmlformats.org/officeDocument/2006/relationships/hyperlink" Target="http://brukva.info/lukovishchnye.php" TargetMode="External"/><Relationship Id="rId14" Type="http://schemas.openxmlformats.org/officeDocument/2006/relationships/hyperlink" Target="http://brukva.info/desertnye.php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ВНИМАНИЕ! Овощи должны быть нарезаны кусочками</a:t>
            </a:r>
            <a:r>
              <a:rPr lang="ru-RU" baseline="0" dirty="0" smtClean="0"/>
              <a:t> </a:t>
            </a:r>
            <a:r>
              <a:rPr lang="ru-RU" dirty="0" smtClean="0"/>
              <a:t>одинаковой формы и размера.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НАРЕЗКА (ИЗМЕЛЬЧЕНИЕ) ОВОЩЕЙ И ФРУКТОВ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Ежедневно по утрам заниматься надо нам.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Мы с доски не сводим глаз, и учитель учит нас.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Руки в стороны поставим, правой левую достанем,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А потом наоборот, будет вправо поворот.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Раз – хлопок, два – хлопок, повернись еще разок!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Раз, два, три, четыре, плечи выше, руки шире!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   Опускаем руки вниз, и за парту вновь садись!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ВАЖНО!</a:t>
            </a:r>
            <a:r>
              <a:rPr lang="ru-RU" baseline="0" dirty="0" smtClean="0"/>
              <a:t> Овощи должны быть нарезаны кусочками одинаковой формы и размера.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ТЕХНОЛОГИЯ ПРИГОТОВЛЕНИЯ САЛАТА ИЗ СЫРЫХ ОВОЩЕЙ (ФРУКТОВ)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8600" indent="-228600">
              <a:buAutoNum type="arabicPeriod"/>
            </a:pPr>
            <a:r>
              <a:rPr lang="ru-RU" baseline="0" dirty="0" smtClean="0"/>
              <a:t>Посоветуйся с членами бригады, какое блюдо из сырых овощей вы будете готовить. Распределите обязанности (роли).</a:t>
            </a:r>
          </a:p>
          <a:p>
            <a:pPr marL="228600" indent="-228600">
              <a:buAutoNum type="arabicPeriod"/>
            </a:pPr>
            <a:r>
              <a:rPr lang="ru-RU" dirty="0" smtClean="0"/>
              <a:t>Изучи технологическую последовательность приготовления выбранного блюда.</a:t>
            </a:r>
          </a:p>
          <a:p>
            <a:pPr marL="228600" indent="-228600">
              <a:buAutoNum type="arabicPeriod"/>
            </a:pPr>
            <a:r>
              <a:rPr lang="ru-RU" dirty="0" smtClean="0"/>
              <a:t>Выполни поручения, соответствующие</a:t>
            </a:r>
            <a:r>
              <a:rPr lang="ru-RU" baseline="0" dirty="0" smtClean="0"/>
              <a:t> твоей роли в бригаде.</a:t>
            </a:r>
          </a:p>
          <a:p>
            <a:pPr marL="228600" indent="-228600">
              <a:buAutoNum type="arabicPeriod"/>
            </a:pPr>
            <a:r>
              <a:rPr lang="ru-RU" baseline="0" dirty="0" err="1" smtClean="0"/>
              <a:t>Продегустируй</a:t>
            </a:r>
            <a:r>
              <a:rPr lang="ru-RU" baseline="0" dirty="0" smtClean="0"/>
              <a:t> блюдо.</a:t>
            </a:r>
          </a:p>
          <a:p>
            <a:pPr marL="228600" indent="-228600">
              <a:buAutoNum type="arabicPeriod"/>
            </a:pPr>
            <a:r>
              <a:rPr lang="ru-RU" baseline="0" dirty="0" smtClean="0"/>
              <a:t>Оцени вкусовые качества приготовленного блюда.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ЗАПОМНИ!</a:t>
            </a:r>
          </a:p>
          <a:p>
            <a:r>
              <a:rPr lang="ru-RU" dirty="0" smtClean="0"/>
              <a:t>В салате овощи должны быть одинаково нарезанными.</a:t>
            </a:r>
          </a:p>
          <a:p>
            <a:r>
              <a:rPr lang="ru-RU" dirty="0" smtClean="0"/>
              <a:t>При обработке следует пользоваться ножом из нержавеющей стали, т.к. при соприкосновении с железом витамин С разрушается.</a:t>
            </a:r>
          </a:p>
          <a:p>
            <a:r>
              <a:rPr lang="ru-RU" dirty="0" smtClean="0"/>
              <a:t>Чем</a:t>
            </a:r>
            <a:r>
              <a:rPr lang="ru-RU" baseline="0" dirty="0" smtClean="0"/>
              <a:t> свежее овощи, тем больше в них содержится витамина С.</a:t>
            </a:r>
          </a:p>
          <a:p>
            <a:r>
              <a:rPr lang="ru-RU" baseline="0" dirty="0" smtClean="0"/>
              <a:t>Овощи очищают и нарезают за 1-2 часа до подачи.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u="sng" dirty="0" smtClean="0">
                <a:solidFill>
                  <a:srgbClr val="002060"/>
                </a:solidFill>
              </a:rPr>
              <a:t>Основные правила работы с ножом: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РЕФЛЕКСИЯ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 понравилось…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научилась……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 запомнилось…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 пригодится……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1.Принимать пищу четыре раза в день.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Соблюдать норму питания: недоедание, как и переедание, одинаково вредно.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Распределять суточную норму продуктов так: большая часть - в обед, завтрак немного больше ужина. Самым легким должен быть полдник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Не рекомендуется, есть в промежутках между приемами пищи, особенно сладкое - это снижает аппетит и ухудшает пищеварение..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Есть нужно спокойно, тщательно пережевывая пищу.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В любое время года необходимо заботиться о том, чтобы пища была разнообразной, питательной, богатой витаминами.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Цели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организовать деятельность обучающихся по приготовлению блюд из сырых овощей.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200" b="1" u="sng" dirty="0" smtClean="0">
                <a:solidFill>
                  <a:srgbClr val="002060"/>
                </a:solidFill>
              </a:rPr>
              <a:t>ЗАКРЕПЛЕНИЕ</a:t>
            </a:r>
            <a:r>
              <a:rPr lang="ru-RU" sz="1200" b="1" u="sng" baseline="0" dirty="0" smtClean="0">
                <a:solidFill>
                  <a:srgbClr val="002060"/>
                </a:solidFill>
              </a:rPr>
              <a:t> ИЗУЧЕННОГО МАТЕРИАЛА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Изучить §10, выполнить задания и ответить на вопросы в конце параграфа.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 Приготовить салат, вымыть посуду ( в рабочих тетрадях заполнить отзывы родных, высказанные относительно выполненных работ).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Творческое задание – составить кроссворд или анаграмму по данной теме.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СПАСИБО ЗА ВНИМАНИЕ!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СПАСИБО ЗА ВНИМАНИЕ !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ЛИТЕРАТУРА и РЕСУРСЫ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 «Вставь пропущенное слово»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Слово «бутерброд» означает 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Основа бутерброда – это 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Бутерброды бывают открытые и 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количеству набора продуктов ……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способу приготовления бутерброды бывают 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виду используемой начинки бутерброды бывают…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Закусочные бутерброды  - это …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Горячие напитки – это …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Сначала надо вскипятить воду и сполоснуть ….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Всыпать в заварочный чайник чайную заварку …. (сколько) и залить кипятком … (какой объем чайника)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Прикрыть заварочный чайник ….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Дать чаю настояться ….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Долить заварочный чайник …. 	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УСЛОВИЯ</a:t>
            </a: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ХРАНЕНИЯ ОВОЩЕЙ И ФРУКТОВ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РОЛЬ ОФОЩЕЙ И ФРУКТОВ В ПИТАНИИ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Содержание питательных веществ в овощах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ГРУППЫ ОВОЩЕЙ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клубнеплоды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(картофель, топинамбур, батат)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/>
              </a:rPr>
              <a:t>корнеплоды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(свекла, морковь, репа, брюква, редис, редька, петрушка, сельдерей, пастернак)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/>
              </a:rPr>
              <a:t>корневищные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(хрен, катран, съедобный лопух)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6"/>
              </a:rPr>
              <a:t>капустные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(капуста белокочанная, краснокочанная, брюссельская, савойская, брокколи, цветная, кольраби)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7"/>
              </a:rPr>
              <a:t>листовые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(салат, шпинат, щавель, мангольд, крапива, лебеда)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8"/>
              </a:rPr>
              <a:t>пряные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(укроп, мелисса, чабер, базилик, эстрагон, петрушка листовая, майоран, мята, тимьян)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9"/>
              </a:rPr>
              <a:t>луковичные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(лук, чеснок)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0"/>
              </a:rPr>
              <a:t>томатные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(помидор, перец, баклажан)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1"/>
              </a:rPr>
              <a:t>тыквенные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(тыква, кабачок, патиссон, огурец, арбуз, дыня)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2"/>
              </a:rPr>
              <a:t>бобовые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(горох, фасоль, бобы)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3"/>
              </a:rPr>
              <a:t>злаковые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(сахарная кукуруза)</a:t>
            </a:r>
          </a:p>
          <a:p>
            <a:pPr lvl="0"/>
            <a:r>
              <a:rPr lang="ru-RU" sz="1200" b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десертные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(спаржа, артишок, ревень)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106890-37A4-4992-8F2F-A84FDA5CEE2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500A3-CB7C-4454-BF41-80E3FDF8B353}" type="datetimeFigureOut">
              <a:rPr lang="ru-RU" smtClean="0"/>
              <a:pPr/>
              <a:t>09.04.2021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74E4F-5835-4837-A98E-4BB33A5D36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brukva.info/listovye.php" TargetMode="External"/><Relationship Id="rId13" Type="http://schemas.openxmlformats.org/officeDocument/2006/relationships/hyperlink" Target="http://brukva.info/bobovye.php" TargetMode="External"/><Relationship Id="rId3" Type="http://schemas.openxmlformats.org/officeDocument/2006/relationships/image" Target="../media/image2.jpeg"/><Relationship Id="rId7" Type="http://schemas.openxmlformats.org/officeDocument/2006/relationships/hyperlink" Target="http://brukva.info/kapustnye.php" TargetMode="External"/><Relationship Id="rId12" Type="http://schemas.openxmlformats.org/officeDocument/2006/relationships/hyperlink" Target="http://brukva.info/tykvennye.php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rukva.info/kornevishchnye.php" TargetMode="External"/><Relationship Id="rId11" Type="http://schemas.openxmlformats.org/officeDocument/2006/relationships/hyperlink" Target="http://brukva.info/tomatnye.php" TargetMode="External"/><Relationship Id="rId5" Type="http://schemas.openxmlformats.org/officeDocument/2006/relationships/hyperlink" Target="http://brukva.info/korneplody.php" TargetMode="External"/><Relationship Id="rId15" Type="http://schemas.openxmlformats.org/officeDocument/2006/relationships/hyperlink" Target="http://brukva.info/desertnye.php" TargetMode="External"/><Relationship Id="rId10" Type="http://schemas.openxmlformats.org/officeDocument/2006/relationships/hyperlink" Target="http://brukva.info/lukovishchnye.php" TargetMode="External"/><Relationship Id="rId4" Type="http://schemas.openxmlformats.org/officeDocument/2006/relationships/hyperlink" Target="http://brukva.info/klubneplody.php" TargetMode="External"/><Relationship Id="rId9" Type="http://schemas.openxmlformats.org/officeDocument/2006/relationships/hyperlink" Target="http://brukva.info/pryanye.php" TargetMode="External"/><Relationship Id="rId14" Type="http://schemas.openxmlformats.org/officeDocument/2006/relationships/hyperlink" Target="http://brukva.info/zlakovye.php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vkusno-gotovim.com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tovim-doma.ru/" TargetMode="External"/><Relationship Id="rId5" Type="http://schemas.openxmlformats.org/officeDocument/2006/relationships/hyperlink" Target="http://www.gotovim.ru/" TargetMode="External"/><Relationship Id="rId4" Type="http://schemas.openxmlformats.org/officeDocument/2006/relationships/hyperlink" Target="http://900igr.net/kartinki/eda/Ovoschi.htm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media.gettyimages.com/photos/frame-from-fruits-and-vegetables-with-copyspace-picture-id508009937?b=1&amp;k=6&amp;m=508009937&amp;s=612x612&amp;w=0&amp;h=GsFmOfXYDOgstK5mEos6arjLfp2ajcEA5cXnJD53tRk=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1714488"/>
            <a:ext cx="68580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Технология приготовления блюд из овощей и фруктов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Тема «Кулинария» 5 класс</a:t>
            </a:r>
          </a:p>
          <a:p>
            <a:pPr algn="ctr"/>
            <a:endParaRPr lang="ru-RU" sz="2800" b="1" dirty="0">
              <a:solidFill>
                <a:srgbClr val="002060"/>
              </a:solidFill>
            </a:endParaRPr>
          </a:p>
          <a:p>
            <a:pPr algn="r"/>
            <a:r>
              <a:rPr lang="ru-RU" sz="2000" b="1" dirty="0" smtClean="0">
                <a:solidFill>
                  <a:srgbClr val="002060"/>
                </a:solidFill>
              </a:rPr>
              <a:t>Горбачева Любовь Владимировна</a:t>
            </a: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   учитель технологии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МАОУ СОШ №10 г.Таганрог</a:t>
            </a:r>
          </a:p>
          <a:p>
            <a:pPr algn="ctr"/>
            <a:r>
              <a:rPr lang="ru-RU" sz="2000" b="1" smtClean="0">
                <a:solidFill>
                  <a:srgbClr val="002060"/>
                </a:solidFill>
              </a:rPr>
              <a:t>2021г.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1"/>
            <a:ext cx="857256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hlinkClick r:id="rId4"/>
              </a:rPr>
              <a:t>ГРУППЫ ОВОЩЕЙ</a:t>
            </a:r>
          </a:p>
          <a:p>
            <a:pPr lvl="0"/>
            <a:r>
              <a:rPr lang="ru-RU" sz="2800" b="1" dirty="0" smtClean="0">
                <a:hlinkClick r:id="rId4"/>
              </a:rPr>
              <a:t>клубнеплоды</a:t>
            </a:r>
            <a:r>
              <a:rPr lang="ru-RU" sz="2800" dirty="0" smtClean="0"/>
              <a:t> </a:t>
            </a:r>
            <a:r>
              <a:rPr lang="ru-RU" sz="2400" b="1" dirty="0" smtClean="0"/>
              <a:t>(картофель, топинамбур, батат)</a:t>
            </a:r>
          </a:p>
          <a:p>
            <a:pPr lvl="0"/>
            <a:r>
              <a:rPr lang="ru-RU" sz="2800" b="1" dirty="0" smtClean="0">
                <a:hlinkClick r:id="rId5"/>
              </a:rPr>
              <a:t>корнеплоды</a:t>
            </a:r>
            <a:r>
              <a:rPr lang="ru-RU" sz="2400" dirty="0"/>
              <a:t> </a:t>
            </a:r>
            <a:r>
              <a:rPr lang="ru-RU" sz="2400" b="1" dirty="0"/>
              <a:t>(свекла, морковь, репа, брюква, редис, редька, петрушка, сельдерей, пастернак)</a:t>
            </a:r>
          </a:p>
          <a:p>
            <a:pPr lvl="0"/>
            <a:r>
              <a:rPr lang="ru-RU" sz="2800" b="1" dirty="0">
                <a:hlinkClick r:id="rId6"/>
              </a:rPr>
              <a:t>корневищные</a:t>
            </a:r>
            <a:r>
              <a:rPr lang="ru-RU" sz="2400" b="1" dirty="0"/>
              <a:t> (хрен, катран, съедобный лопух)</a:t>
            </a:r>
          </a:p>
          <a:p>
            <a:pPr lvl="0"/>
            <a:r>
              <a:rPr lang="ru-RU" sz="2800" b="1" dirty="0">
                <a:hlinkClick r:id="rId7"/>
              </a:rPr>
              <a:t>капустные</a:t>
            </a:r>
            <a:r>
              <a:rPr lang="ru-RU" sz="2800" b="1" dirty="0"/>
              <a:t> </a:t>
            </a:r>
            <a:r>
              <a:rPr lang="ru-RU" sz="2400" b="1" dirty="0"/>
              <a:t>(капуста белокочанная, краснокочанная, брюссельская, савойская, брокколи, цветная, кольраби)</a:t>
            </a:r>
          </a:p>
          <a:p>
            <a:pPr lvl="0"/>
            <a:r>
              <a:rPr lang="ru-RU" sz="2800" b="1" dirty="0">
                <a:hlinkClick r:id="rId8"/>
              </a:rPr>
              <a:t>листовые</a:t>
            </a:r>
            <a:r>
              <a:rPr lang="ru-RU" sz="2400" b="1" dirty="0"/>
              <a:t> (салат, шпинат, щавель, мангольд, </a:t>
            </a:r>
            <a:r>
              <a:rPr lang="ru-RU" sz="2400" b="1" dirty="0" smtClean="0"/>
              <a:t>крапива</a:t>
            </a:r>
            <a:r>
              <a:rPr lang="ru-RU" sz="2400" b="1" dirty="0"/>
              <a:t>)</a:t>
            </a:r>
          </a:p>
          <a:p>
            <a:pPr lvl="0"/>
            <a:r>
              <a:rPr lang="ru-RU" sz="2800" b="1" dirty="0">
                <a:hlinkClick r:id="rId9"/>
              </a:rPr>
              <a:t>пряные</a:t>
            </a:r>
            <a:r>
              <a:rPr lang="ru-RU" sz="2400" b="1" dirty="0"/>
              <a:t> (укроп, мелисса, чабер, базилик, эстрагон, петрушка листовая, майоран, мята, тимьян)</a:t>
            </a:r>
          </a:p>
          <a:p>
            <a:pPr lvl="0"/>
            <a:r>
              <a:rPr lang="ru-RU" sz="2800" b="1" dirty="0">
                <a:hlinkClick r:id="rId10"/>
              </a:rPr>
              <a:t>луковичные</a:t>
            </a:r>
            <a:r>
              <a:rPr lang="ru-RU" sz="2800" b="1" dirty="0"/>
              <a:t> </a:t>
            </a:r>
            <a:r>
              <a:rPr lang="ru-RU" sz="2400" b="1" dirty="0"/>
              <a:t>(лук, чеснок)</a:t>
            </a:r>
          </a:p>
          <a:p>
            <a:pPr lvl="0"/>
            <a:r>
              <a:rPr lang="ru-RU" sz="2800" b="1" dirty="0">
                <a:hlinkClick r:id="rId11"/>
              </a:rPr>
              <a:t>томатные</a:t>
            </a:r>
            <a:r>
              <a:rPr lang="ru-RU" sz="2400" b="1" dirty="0"/>
              <a:t> (помидор, перец, баклажан)</a:t>
            </a:r>
          </a:p>
          <a:p>
            <a:pPr lvl="0"/>
            <a:r>
              <a:rPr lang="ru-RU" sz="2800" b="1" dirty="0">
                <a:hlinkClick r:id="rId12"/>
              </a:rPr>
              <a:t>тыквенные</a:t>
            </a:r>
            <a:r>
              <a:rPr lang="ru-RU" sz="2400" b="1" dirty="0"/>
              <a:t> (тыква, кабачок, патиссон, огурец, арбуз, дыня)</a:t>
            </a:r>
          </a:p>
          <a:p>
            <a:pPr lvl="0"/>
            <a:r>
              <a:rPr lang="ru-RU" sz="2800" b="1" dirty="0">
                <a:hlinkClick r:id="rId13"/>
              </a:rPr>
              <a:t>бобовые</a:t>
            </a:r>
            <a:r>
              <a:rPr lang="ru-RU" sz="2400" b="1" dirty="0"/>
              <a:t> (горох, фасоль, бобы)</a:t>
            </a:r>
          </a:p>
          <a:p>
            <a:pPr lvl="0"/>
            <a:r>
              <a:rPr lang="ru-RU" sz="2800" b="1" dirty="0">
                <a:hlinkClick r:id="rId14"/>
              </a:rPr>
              <a:t>злаковые</a:t>
            </a:r>
            <a:r>
              <a:rPr lang="ru-RU" sz="2400" b="1" dirty="0"/>
              <a:t> (сахарная кукуруза)</a:t>
            </a:r>
          </a:p>
          <a:p>
            <a:pPr lvl="0"/>
            <a:r>
              <a:rPr lang="ru-RU" sz="2800" b="1" dirty="0" smtClean="0">
                <a:hlinkClick r:id="rId15"/>
              </a:rPr>
              <a:t>десертные</a:t>
            </a:r>
            <a:r>
              <a:rPr lang="ru-RU" sz="2400" b="1" dirty="0" smtClean="0"/>
              <a:t> (спаржа, артишок, ревень)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00100" y="785794"/>
            <a:ext cx="778674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МЕХАНИЧЕСКАЯ ОБРАБОТКА ОВОЩЕЙ</a:t>
            </a:r>
            <a:endParaRPr lang="ru-RU" sz="3200" b="1" dirty="0">
              <a:solidFill>
                <a:srgbClr val="002060"/>
              </a:solidFill>
            </a:endParaRPr>
          </a:p>
          <a:p>
            <a:endParaRPr lang="ru-RU" sz="36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2143108" y="1714488"/>
          <a:ext cx="4572032" cy="3746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357166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НАРЕЗКА (ИЗМЕЛЬЧЕНИЕ) ОВОЩЕЙ И ФРУКТОВ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285852" y="1500174"/>
          <a:ext cx="664373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0"/>
            <a:ext cx="4857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</a:rPr>
              <a:t> ФИЗКУЛЬТМИНУТКА</a:t>
            </a:r>
            <a:endParaRPr 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714356"/>
            <a:ext cx="8786874" cy="6196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Ежедневно по утрам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Заниматься надо нам.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Мы с доски не сводим глаз,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 учитель учит нас.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Руки в стороны поставим,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Правой левую достанем,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А потом наоборот,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Будет вправо поворот.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Раз – хлопок, два – хлопок,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повернись еще разок!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Раз, два, три, четыре,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Плечи выше, руки шире!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    Опускаем руки вниз,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И за парту вновь садись!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00166" y="1643050"/>
            <a:ext cx="62865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solidFill>
                  <a:srgbClr val="002060"/>
                </a:solidFill>
              </a:rPr>
              <a:t>САЛАТ</a:t>
            </a:r>
            <a:r>
              <a:rPr lang="ru-RU" sz="3600" b="1" dirty="0" smtClean="0">
                <a:solidFill>
                  <a:srgbClr val="002060"/>
                </a:solidFill>
              </a:rPr>
              <a:t> – холодное блюдо</a:t>
            </a:r>
            <a:r>
              <a:rPr lang="ru-RU" sz="3600" b="1" baseline="0" dirty="0" smtClean="0">
                <a:solidFill>
                  <a:srgbClr val="002060"/>
                </a:solidFill>
              </a:rPr>
              <a:t> из одного или нескольких видов овощей, измельченных и заправленных сметаной, майонезом, салатной заправкой или растительным маслом.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5786454"/>
            <a:ext cx="72866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</a:rPr>
              <a:t> </a:t>
            </a:r>
            <a:endParaRPr lang="ru-RU" sz="28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00034" y="642917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ТЕХНОЛОГИЯ ПРИГОТОВЛЕНИЯ САЛАТА </a:t>
            </a:r>
          </a:p>
          <a:p>
            <a:pPr algn="ctr"/>
            <a:r>
              <a:rPr lang="ru-RU" sz="3200" b="1" u="sng" dirty="0" smtClean="0">
                <a:solidFill>
                  <a:srgbClr val="002060"/>
                </a:solidFill>
              </a:rPr>
              <a:t>ИЗ СЫРЫХ ОВОЩЕЙ (ФРУКТОВ)</a:t>
            </a:r>
          </a:p>
          <a:p>
            <a:pPr algn="ctr"/>
            <a:endParaRPr lang="ru-RU" sz="3200" b="1" u="sng" dirty="0">
              <a:solidFill>
                <a:srgbClr val="002060"/>
              </a:solidFill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524000" y="1785926"/>
          <a:ext cx="6405586" cy="3675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ПРАКТИЧЕСКАЯ  РАБОТА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214422"/>
            <a:ext cx="864399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ru-RU" sz="3200" b="1" baseline="0" dirty="0" smtClean="0">
                <a:solidFill>
                  <a:srgbClr val="002060"/>
                </a:solidFill>
              </a:rPr>
              <a:t>Посоветуйся с членами бригады, какое блюдо из сырых овощей вы будете готовить. Распределите обязанности(роли).</a:t>
            </a:r>
          </a:p>
          <a:p>
            <a:pPr marL="228600" indent="-2286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Изучи технологическую последовательность приготовления выбранного блюда.</a:t>
            </a:r>
          </a:p>
          <a:p>
            <a:pPr marL="228600" indent="-228600">
              <a:buAutoNum type="arabicPeriod"/>
            </a:pPr>
            <a:r>
              <a:rPr lang="ru-RU" sz="3200" b="1" dirty="0" smtClean="0">
                <a:solidFill>
                  <a:srgbClr val="002060"/>
                </a:solidFill>
              </a:rPr>
              <a:t>Выполни поручения, соответствующие</a:t>
            </a:r>
            <a:r>
              <a:rPr lang="ru-RU" sz="3200" b="1" baseline="0" dirty="0" smtClean="0">
                <a:solidFill>
                  <a:srgbClr val="002060"/>
                </a:solidFill>
              </a:rPr>
              <a:t> твоей роли в бригаде.</a:t>
            </a:r>
          </a:p>
          <a:p>
            <a:pPr marL="228600" indent="-228600">
              <a:buAutoNum type="arabicPeriod"/>
            </a:pPr>
            <a:r>
              <a:rPr lang="ru-RU" sz="3200" b="1" baseline="0" dirty="0" err="1" smtClean="0">
                <a:solidFill>
                  <a:srgbClr val="002060"/>
                </a:solidFill>
              </a:rPr>
              <a:t>Продегустируй</a:t>
            </a:r>
            <a:r>
              <a:rPr lang="ru-RU" sz="3200" b="1" baseline="0" dirty="0" smtClean="0">
                <a:solidFill>
                  <a:srgbClr val="002060"/>
                </a:solidFill>
              </a:rPr>
              <a:t> блюдо.</a:t>
            </a:r>
          </a:p>
          <a:p>
            <a:pPr marL="228600" indent="-228600">
              <a:buAutoNum type="arabicPeriod"/>
            </a:pPr>
            <a:r>
              <a:rPr lang="ru-RU" sz="3200" b="1" baseline="0" dirty="0" smtClean="0">
                <a:solidFill>
                  <a:srgbClr val="002060"/>
                </a:solidFill>
              </a:rPr>
              <a:t>Оцени вкусовые качества приготовленного блюда.</a:t>
            </a:r>
            <a:endParaRPr lang="ru-RU" sz="32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14414" y="1214422"/>
            <a:ext cx="67151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В салате овощи должны быть одинаково нарезанными.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При обработке следует пользоваться ножом из нержавеющей стали, т.к. при соприкосновении с железом витамин С разрушается.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2060"/>
                </a:solidFill>
              </a:rPr>
              <a:t>Чем</a:t>
            </a:r>
            <a:r>
              <a:rPr lang="ru-RU" sz="2800" b="1" baseline="0" dirty="0" smtClean="0">
                <a:solidFill>
                  <a:srgbClr val="002060"/>
                </a:solidFill>
              </a:rPr>
              <a:t> свежее овощи, тем больше в них содержится витамина С.</a:t>
            </a:r>
          </a:p>
          <a:p>
            <a:pPr>
              <a:buFont typeface="Arial" pitchFamily="34" charset="0"/>
              <a:buChar char="•"/>
            </a:pPr>
            <a:r>
              <a:rPr lang="ru-RU" sz="2800" b="1" baseline="0" dirty="0" smtClean="0">
                <a:solidFill>
                  <a:srgbClr val="002060"/>
                </a:solidFill>
              </a:rPr>
              <a:t>Овощи очищают и нарезают за 1-2 часа до подачи.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00042"/>
            <a:ext cx="4000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u="sng" dirty="0" smtClean="0">
                <a:solidFill>
                  <a:srgbClr val="002060"/>
                </a:solidFill>
              </a:rPr>
              <a:t>ЗАПОМНИ!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1285859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</a:rPr>
              <a:t>е работать с ножом в направлении к своему телу.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К</a:t>
            </a:r>
            <a:r>
              <a:rPr lang="ru-RU" sz="2800" b="1" dirty="0" smtClean="0">
                <a:solidFill>
                  <a:srgbClr val="002060"/>
                </a:solidFill>
              </a:rPr>
              <a:t>репко держать рукоятку ножа.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</a:rPr>
              <a:t>спользовать только хорошо заточенные ножи и инструменты.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С</a:t>
            </a:r>
            <a:r>
              <a:rPr lang="ru-RU" sz="2800" b="1" dirty="0" smtClean="0">
                <a:solidFill>
                  <a:srgbClr val="002060"/>
                </a:solidFill>
              </a:rPr>
              <a:t>ледить, чтобы руки и рукоятка ножа были сухими;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</a:rPr>
              <a:t>е оставлять нож в положении режущей кромкой вверх.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</a:rPr>
              <a:t>е оставлять нож вколотым в продукты или между ними.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</a:rPr>
              <a:t>е пытаться поймать падающий нож.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</a:rPr>
              <a:t>е использовать кухонный нож не по назначению.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>
                <a:solidFill>
                  <a:srgbClr val="002060"/>
                </a:solidFill>
              </a:rPr>
              <a:t>М</a:t>
            </a:r>
            <a:r>
              <a:rPr lang="ru-RU" sz="2800" b="1" dirty="0" smtClean="0">
                <a:solidFill>
                  <a:srgbClr val="002060"/>
                </a:solidFill>
              </a:rPr>
              <a:t>ыть нож после каждого применения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42852"/>
            <a:ext cx="85725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u="sng" dirty="0">
                <a:solidFill>
                  <a:srgbClr val="002060"/>
                </a:solidFill>
              </a:rPr>
              <a:t>Основные правила работы с ножом: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214422"/>
            <a:ext cx="4857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002060"/>
                </a:solidFill>
              </a:rPr>
              <a:t> </a:t>
            </a:r>
            <a:endParaRPr 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0"/>
            <a:ext cx="8286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ВАРИАНТЫ ОФОРМЛЕНИЯ САЛАТОВ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pic>
        <p:nvPicPr>
          <p:cNvPr id="7" name="Picture 4" descr="im30_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714356"/>
            <a:ext cx="41148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7" descr="im30_29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714356"/>
            <a:ext cx="428628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3857628"/>
            <a:ext cx="4149186" cy="300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im30_276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929066"/>
            <a:ext cx="421484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571604" y="1357298"/>
            <a:ext cx="5500726" cy="3429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u="sng" dirty="0" smtClean="0">
                <a:solidFill>
                  <a:srgbClr val="002060"/>
                </a:solidFill>
              </a:rPr>
              <a:t>Цель: </a:t>
            </a:r>
            <a:r>
              <a:rPr lang="ru-RU" sz="4000" b="1" dirty="0" smtClean="0">
                <a:solidFill>
                  <a:srgbClr val="002060"/>
                </a:solidFill>
              </a:rPr>
              <a:t>организовать деятельность обучающихся по приготовлению блюд из сырых овощей.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42976" y="214290"/>
            <a:ext cx="6715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002060"/>
                </a:solidFill>
              </a:rPr>
              <a:t>ПРАВИЛА ПРИЕМА ПИЩИ</a:t>
            </a:r>
            <a:endParaRPr 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028343"/>
            <a:ext cx="785818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1.Принимать пищу четыре-пять раз в день.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2. Соблюдать норму питания: недоедание, как и переедание, одинаково вредно.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3. Распределять суточную норму продуктов так: большая часть - в обед, завтрак немного больше ужина. Самым легким должен быть полдник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4 Не рекомендуется есть в промежутках между приемами пищи, особенно сладкое - это снижает аппетит и ухудшает пищеварение..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5. Есть нужно спокойно, тщательно пережевывая пищу.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6. В любое время года необходимо заботиться о том, чтобы пища была разнообразной, питательной, богатой витаминами.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64342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endParaRPr lang="ru-RU" b="1" u="sng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1071546"/>
            <a:ext cx="7858180" cy="6503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Какие основные группы овощей вы знаете?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Какой овощ  содержит самое большое количество витамина С 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Какое значение овощи и фрукты имеют в питании человека?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Какие формы нарезки овощей  существуют?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Почему овощи так незаменимы в питании?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  и где хранят овощи и фрукты?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Какие операции включает в себя первичная обработка овощей?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Являются ли овощи скоропортящимися продуктами?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Что такое салат?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 Какова технологическая последовательность приготовления салата из сырых овощей и фруктов?</a:t>
            </a:r>
          </a:p>
          <a:p>
            <a:pPr marL="457200" indent="-457200">
              <a:lnSpc>
                <a:spcPct val="80000"/>
              </a:lnSpc>
              <a:buFont typeface="Wingdings" pitchFamily="2" charset="2"/>
              <a:buAutoNum type="arabicPeriod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 marL="457200" indent="-457200">
              <a:lnSpc>
                <a:spcPct val="80000"/>
              </a:lnSpc>
            </a:pP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14290"/>
            <a:ext cx="8715435" cy="48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80000"/>
              </a:lnSpc>
            </a:pPr>
            <a:r>
              <a:rPr lang="ru-RU" sz="3200" b="1" u="sng" dirty="0" smtClean="0">
                <a:solidFill>
                  <a:srgbClr val="002060"/>
                </a:solidFill>
              </a:rPr>
              <a:t>ЗАКРЕПЛЕНИЕ ИЗУЧЕННОГО МАТЕРИАЛА</a:t>
            </a:r>
            <a:endParaRPr lang="ru-RU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20" y="285728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002060"/>
                </a:solidFill>
              </a:rPr>
              <a:t>ДОМАШНЕЕ ЗАДАНИЕ</a:t>
            </a:r>
            <a:endParaRPr lang="ru-RU" sz="3600" b="1" u="sng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428736"/>
            <a:ext cx="61436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</a:t>
            </a:r>
            <a:r>
              <a:rPr lang="ru-RU" sz="2800" b="1" dirty="0" smtClean="0">
                <a:solidFill>
                  <a:srgbClr val="002060"/>
                </a:solidFill>
              </a:rPr>
              <a:t>. Изучить §10, выполнить задания и ответить на вопросы в конце параграфа.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2.  Приготовить салат, вымыть посуду ( в рабочих тетрадях заполнить отзывы родных, высказанные относительно выполненных работ).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3. Творческое задание: составить кроссворд или анаграмму по данной теме.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1214422"/>
            <a:ext cx="48577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002060"/>
                </a:solidFill>
              </a:rPr>
              <a:t>РЕФЛЕКСИЯ</a:t>
            </a:r>
          </a:p>
          <a:p>
            <a:pPr algn="ctr"/>
            <a:endParaRPr lang="ru-RU" sz="1200" b="1" u="sng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Мне понравилось…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Я научилась……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Мне запомнилось…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Мне пригодится……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85919" y="2071678"/>
            <a:ext cx="542928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6600" b="1" dirty="0" smtClean="0">
                <a:solidFill>
                  <a:srgbClr val="7030A0"/>
                </a:solidFill>
              </a:rPr>
              <a:t>СПАСИБО  ЗА ВНИМАНИЕ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857356" y="3071809"/>
            <a:ext cx="55007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285992"/>
            <a:ext cx="50006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Учебник « Технология» 5 класс, Н.В. Синица, В.Д. Симоненко., М., « </a:t>
            </a:r>
            <a:r>
              <a:rPr lang="ru-RU" b="1" dirty="0" err="1" smtClean="0">
                <a:solidFill>
                  <a:srgbClr val="002060"/>
                </a:solidFill>
              </a:rPr>
              <a:t>Вентана-Граф</a:t>
            </a:r>
            <a:r>
              <a:rPr lang="ru-RU" b="1" dirty="0" smtClean="0">
                <a:solidFill>
                  <a:srgbClr val="002060"/>
                </a:solidFill>
              </a:rPr>
              <a:t>», 2013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Попова Г.П. «Технология. 5 класс. Поурочные планы по учебнику </a:t>
            </a:r>
            <a:r>
              <a:rPr lang="ru-RU" b="1" dirty="0" err="1" smtClean="0">
                <a:solidFill>
                  <a:srgbClr val="002060"/>
                </a:solidFill>
              </a:rPr>
              <a:t>п</a:t>
            </a:r>
            <a:r>
              <a:rPr lang="ru-RU" b="1" dirty="0" smtClean="0">
                <a:solidFill>
                  <a:srgbClr val="002060"/>
                </a:solidFill>
              </a:rPr>
              <a:t>/</a:t>
            </a:r>
            <a:r>
              <a:rPr lang="ru-RU" b="1" dirty="0" err="1" smtClean="0">
                <a:solidFill>
                  <a:srgbClr val="002060"/>
                </a:solidFill>
              </a:rPr>
              <a:t>р</a:t>
            </a:r>
            <a:r>
              <a:rPr lang="ru-RU" b="1" dirty="0" smtClean="0">
                <a:solidFill>
                  <a:srgbClr val="002060"/>
                </a:solidFill>
              </a:rPr>
              <a:t> В.Д. Симоненко» , Волгоград: Учитель, 2012г.</a:t>
            </a:r>
          </a:p>
          <a:p>
            <a:pPr marL="342900" indent="-342900"/>
            <a:r>
              <a:rPr lang="ru-RU" b="1" u="sng" dirty="0" smtClean="0">
                <a:hlinkClick r:id="rId4"/>
              </a:rPr>
              <a:t>http://900igr.net/kartinki/eda/Ovoschi.html#1</a:t>
            </a:r>
            <a:r>
              <a:rPr lang="ru-RU" b="1" dirty="0" smtClean="0"/>
              <a:t> </a:t>
            </a:r>
            <a:endParaRPr lang="ru-RU" dirty="0" smtClean="0"/>
          </a:p>
          <a:p>
            <a:pPr lvl="0"/>
            <a:r>
              <a:rPr lang="en-US" b="1" u="sng" dirty="0" smtClean="0">
                <a:hlinkClick r:id="rId5"/>
              </a:rPr>
              <a:t>http://www.gotovim.ru/</a:t>
            </a:r>
            <a:r>
              <a:rPr lang="ru-RU" b="1" dirty="0" smtClean="0"/>
              <a:t> </a:t>
            </a:r>
          </a:p>
          <a:p>
            <a:pPr lvl="0"/>
            <a:r>
              <a:rPr lang="en-US" b="1" u="sng" dirty="0" smtClean="0">
                <a:hlinkClick r:id="rId6"/>
              </a:rPr>
              <a:t>http://gotovim-doma.ru/</a:t>
            </a:r>
            <a:r>
              <a:rPr lang="ru-RU" b="1" dirty="0" smtClean="0"/>
              <a:t> </a:t>
            </a:r>
          </a:p>
          <a:p>
            <a:pPr lvl="0"/>
            <a:r>
              <a:rPr lang="en-US" b="1" u="sng" dirty="0" smtClean="0">
                <a:hlinkClick r:id="rId7"/>
              </a:rPr>
              <a:t>http://vkusno-gotovim.com/</a:t>
            </a:r>
            <a:r>
              <a:rPr lang="ru-RU" b="1" dirty="0" smtClean="0"/>
              <a:t> 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1285860"/>
            <a:ext cx="5715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u="sng" dirty="0" smtClean="0">
                <a:solidFill>
                  <a:srgbClr val="002060"/>
                </a:solidFill>
              </a:rPr>
              <a:t>ЛИТЕРАТУРА и РЕСУРСЫ</a:t>
            </a:r>
            <a:endParaRPr lang="ru-RU" sz="40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214290"/>
            <a:ext cx="8429684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u="sng" dirty="0">
                <a:solidFill>
                  <a:srgbClr val="002060"/>
                </a:solidFill>
              </a:rPr>
              <a:t>Игра </a:t>
            </a:r>
            <a:endParaRPr lang="ru-RU" sz="4400" b="1" u="sng" dirty="0" smtClean="0">
              <a:solidFill>
                <a:srgbClr val="002060"/>
              </a:solidFill>
            </a:endParaRPr>
          </a:p>
          <a:p>
            <a:pPr algn="ctr"/>
            <a:r>
              <a:rPr lang="ru-RU" sz="4400" b="1" u="sng" dirty="0" smtClean="0">
                <a:solidFill>
                  <a:srgbClr val="002060"/>
                </a:solidFill>
              </a:rPr>
              <a:t>«</a:t>
            </a:r>
            <a:r>
              <a:rPr lang="ru-RU" sz="4400" b="1" u="sng" dirty="0">
                <a:solidFill>
                  <a:srgbClr val="002060"/>
                </a:solidFill>
              </a:rPr>
              <a:t>Вставь пропущенное слово»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Слово «бутерброд» означает 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Основа бутерброда – это 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Бутерброды бывают открытые и 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По количеству набора продуктов ……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По способу приготовления бутерброды бывают 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По виду используемой начинки бутерброды бывают…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Закусочные бутерброды  - это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428604"/>
            <a:ext cx="8501122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Горячие </a:t>
            </a:r>
            <a:r>
              <a:rPr lang="ru-RU" sz="3600" b="1" dirty="0">
                <a:solidFill>
                  <a:srgbClr val="002060"/>
                </a:solidFill>
              </a:rPr>
              <a:t>напитки – это …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Сначала надо вскипятить воду и сполоснуть …. 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Всыпать в заварочный чайник чайную заварку …. (сколько) и залить кипятком … (какой объем чайника) 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Прикрыть заварочный чайник …. 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Дать чаю настояться …. </a:t>
            </a:r>
          </a:p>
          <a:p>
            <a:r>
              <a:rPr lang="ru-RU" sz="3600" b="1" dirty="0">
                <a:solidFill>
                  <a:srgbClr val="002060"/>
                </a:solidFill>
              </a:rPr>
              <a:t>Долить заварочный чайник …. </a:t>
            </a:r>
            <a:r>
              <a:rPr lang="ru-RU" sz="3600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2.infourok.ru/uploads/ex/0f7d/0001bd2c-f4278b82/hello_html_2cb44241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14480" y="1571612"/>
            <a:ext cx="59293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https://cs7065.vk.me/c540109/v540109107/16ee1/vdgm8zwrGiw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000108"/>
            <a:ext cx="6572296" cy="478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214290"/>
            <a:ext cx="91439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/>
              <a:t> </a:t>
            </a:r>
            <a:r>
              <a:rPr lang="ru-RU" sz="3200" b="1" u="sng" dirty="0">
                <a:solidFill>
                  <a:srgbClr val="002060"/>
                </a:solidFill>
              </a:rPr>
              <a:t>УСЛОВИЯ ХРАНЕНИЯ ОВОЩЕЙ И ФРУКТОВ</a:t>
            </a:r>
            <a:endParaRPr lang="ru-RU" sz="3200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3.stockfresh.com/files/l/lenm/m/34/2716085_stock-photo-healthy-food-frame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58" y="1142983"/>
            <a:ext cx="864399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</a:rPr>
              <a:t>Овощи и фрукты — важнейшие источники витаминов С, Р, некоторых витаминов группы В, провитамина А (каротина), минеральных веществ (особенно солей калия), ряда микроэлементов, углеводов, фитонцидов, способствующих уничтожению болезнетворных микробов, массы биологически активных веществ, а также пищевых волокон, необходимых для нормальной работы кишечника. Польза овощей в питании человека подтверждена научными исследованиями и практическими наблюдениями.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45" y="285728"/>
            <a:ext cx="87154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u="sng" dirty="0" smtClean="0">
                <a:solidFill>
                  <a:srgbClr val="002060"/>
                </a:solidFill>
              </a:rPr>
              <a:t>РОЛЬ ОВОЩЕЙ И ФРУКТОВ В ПИТАНИИ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3200" b="1" u="sng" dirty="0">
                <a:solidFill>
                  <a:srgbClr val="002060"/>
                </a:solidFill>
              </a:rPr>
              <a:t>Содержание питательных веществ в овощах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http://krasa-club.com/wp-content/uploads/strikingr/images/6159_vegetables-600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3200" b="1" u="sng" dirty="0">
                <a:solidFill>
                  <a:srgbClr val="002060"/>
                </a:solidFill>
              </a:rPr>
              <a:t>Содержание питательных веществ в </a:t>
            </a:r>
            <a:r>
              <a:rPr lang="ru-RU" sz="3200" b="1" u="sng" dirty="0" smtClean="0">
                <a:solidFill>
                  <a:srgbClr val="002060"/>
                </a:solidFill>
              </a:rPr>
              <a:t> фруктах</a:t>
            </a:r>
            <a:endParaRPr lang="ru-RU" sz="3200" b="1" u="sng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krasa-club.com/wp-content/uploads/2013/08/fruits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9143999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1141</Words>
  <Application>Microsoft Office PowerPoint</Application>
  <PresentationFormat>Экран (4:3)</PresentationFormat>
  <Paragraphs>252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Содержание питательных веществ в овощах  </vt:lpstr>
      <vt:lpstr>Содержание питательных веществ в  фруктах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Kushov</dc:creator>
  <cp:lastModifiedBy>Ученик9</cp:lastModifiedBy>
  <cp:revision>51</cp:revision>
  <dcterms:created xsi:type="dcterms:W3CDTF">2018-03-03T12:46:44Z</dcterms:created>
  <dcterms:modified xsi:type="dcterms:W3CDTF">2021-04-09T08:02:34Z</dcterms:modified>
</cp:coreProperties>
</file>