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4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32A1-C2A9-4685-BD37-0ED3233BCA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5F4-B43D-403C-97FD-D3ABF09E0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830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32A1-C2A9-4685-BD37-0ED3233BCA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5F4-B43D-403C-97FD-D3ABF09E0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939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32A1-C2A9-4685-BD37-0ED3233BCA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5F4-B43D-403C-97FD-D3ABF09E0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915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32A1-C2A9-4685-BD37-0ED3233BCA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5F4-B43D-403C-97FD-D3ABF09E0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430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32A1-C2A9-4685-BD37-0ED3233BCA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5F4-B43D-403C-97FD-D3ABF09E0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178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32A1-C2A9-4685-BD37-0ED3233BCA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5F4-B43D-403C-97FD-D3ABF09E0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998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32A1-C2A9-4685-BD37-0ED3233BCA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5F4-B43D-403C-97FD-D3ABF09E0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3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32A1-C2A9-4685-BD37-0ED3233BCA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5F4-B43D-403C-97FD-D3ABF09E0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099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32A1-C2A9-4685-BD37-0ED3233BCA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5F4-B43D-403C-97FD-D3ABF09E0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172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32A1-C2A9-4685-BD37-0ED3233BCA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5F4-B43D-403C-97FD-D3ABF09E0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86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32A1-C2A9-4685-BD37-0ED3233BCA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5F4-B43D-403C-97FD-D3ABF09E0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24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632A1-C2A9-4685-BD37-0ED3233BCA0A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0B5F4-B43D-403C-97FD-D3ABF09E09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2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myapps.php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h6.googleusercontent.com/proxy/z0YX06TSmIiMAPqcPyWCH8uk7aayYmG-3AY8Qo5-YcEIpgvL8XcDMaI7w6KeRluNYu6rCYlU17NVx7HMcBeqfapdxiBD9OvUk69HDDEZgpHy2rj2I2LwklTbVacLCUh5nFA46JZHhGTGvsi7CK3yhw=s0-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74441" y="2987213"/>
            <a:ext cx="879118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</a:rPr>
              <a:t>Cosmonautics Day</a:t>
            </a:r>
            <a:endParaRPr lang="ru-RU" sz="6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98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lh6.googleusercontent.com/proxy/z0YX06TSmIiMAPqcPyWCH8uk7aayYmG-3AY8Qo5-YcEIpgvL8XcDMaI7w6KeRluNYu6rCYlU17NVx7HMcBeqfapdxiBD9OvUk69HDDEZgpHy2rj2I2LwklTbVacLCUh5nFA46JZHhGTGvsi7CK3yhw=s0-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10435" y="1486405"/>
            <a:ext cx="4365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How it started</a:t>
            </a:r>
            <a:endParaRPr lang="ru-RU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58533" y="2505670"/>
            <a:ext cx="4668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April, 12</a:t>
            </a:r>
            <a:r>
              <a:rPr lang="en-US" sz="5400" b="1" spc="50" baseline="3000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th</a:t>
            </a:r>
            <a:r>
              <a:rPr lang="en-US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1961</a:t>
            </a:r>
            <a:endParaRPr lang="ru-RU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7538" y="3896140"/>
            <a:ext cx="86736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yandex.ru/video/preview/?text=%D1%84%D0%B8%D0%BB%D1%8C%D0%BC%20%D0%BF%D0%BE%D0%BB%D0%B5%D1%82%20%D0%B3%D0%B0%D0%B3%D0%B0%D1%80%D0%B8%D0%BD%D0%B0%20%D0%B2%20%D0%BA%D0%BE%D1%81%D0%BC%D0%BE%D1%81%2012%20%D0%B0%D0%BF%D1%80%D0%B5%D0%BB%D1%8F%201961&amp;path=wizard&amp;parent-reqid=1622914761060810-9378388714448526585-balancer-knoss-search-yp-sas-11-BAL-3450&amp;wiz_type=vital&amp;filmId=2186700119490416630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737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5.goodfon.ru/wallpaper/nbig/3/b9/zvezdy-kosmos-tumannost-fantasy-art-stars-space-art-sputni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17425" y="84987"/>
            <a:ext cx="6722924" cy="63709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Space Vocabulary</a:t>
            </a:r>
          </a:p>
          <a:p>
            <a:pPr algn="ctr"/>
            <a:endParaRPr lang="en-US" sz="5400" b="1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</a:t>
            </a:r>
            <a:r>
              <a:rPr lang="en-US" sz="20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n space                                               the moon (a moon)</a:t>
            </a:r>
          </a:p>
          <a:p>
            <a:r>
              <a:rPr 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</a:t>
            </a:r>
            <a:r>
              <a:rPr lang="en-US" sz="2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planet                                               the Sun</a:t>
            </a:r>
          </a:p>
          <a:p>
            <a:r>
              <a:rPr 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</a:t>
            </a:r>
            <a:r>
              <a:rPr lang="en-US" sz="20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meteor                                             an astronaut</a:t>
            </a:r>
          </a:p>
          <a:p>
            <a:r>
              <a:rPr 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</a:t>
            </a:r>
            <a:r>
              <a:rPr lang="en-US" sz="2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comet                                               a</a:t>
            </a:r>
            <a:r>
              <a:rPr lang="en-US" sz="20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constellation                                   a rocket</a:t>
            </a:r>
          </a:p>
          <a:p>
            <a:r>
              <a:rPr 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</a:t>
            </a:r>
            <a:r>
              <a:rPr lang="en-US" sz="2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spacecraft                                        a shuttle</a:t>
            </a:r>
          </a:p>
          <a:p>
            <a:r>
              <a:rPr 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</a:t>
            </a:r>
            <a:r>
              <a:rPr lang="en-US" sz="20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galaxy                                                a universe</a:t>
            </a:r>
          </a:p>
          <a:p>
            <a:r>
              <a:rPr 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</a:t>
            </a:r>
            <a:r>
              <a:rPr lang="en-US" sz="2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o reach </a:t>
            </a:r>
            <a:r>
              <a:rPr lang="en-US" sz="2000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smth</a:t>
            </a:r>
            <a:r>
              <a:rPr lang="en-US" sz="2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                                     to decay</a:t>
            </a:r>
          </a:p>
          <a:p>
            <a:r>
              <a:rPr 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</a:t>
            </a:r>
            <a:r>
              <a:rPr lang="en-US" sz="20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big bang                                             efficient</a:t>
            </a:r>
          </a:p>
          <a:p>
            <a:r>
              <a:rPr 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r</a:t>
            </a:r>
            <a:r>
              <a:rPr lang="en-US" sz="2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ocks                                                      giant</a:t>
            </a:r>
          </a:p>
          <a:p>
            <a:r>
              <a:rPr lang="en-US" sz="20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gas                                                          the Milky Way</a:t>
            </a:r>
          </a:p>
          <a:p>
            <a:r>
              <a:rPr 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</a:t>
            </a:r>
            <a:r>
              <a:rPr lang="en-US" sz="2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helmet shield                                    satellite</a:t>
            </a:r>
          </a:p>
          <a:p>
            <a:r>
              <a:rPr lang="en-US" sz="20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to rotate                                               (zero) gravity</a:t>
            </a:r>
          </a:p>
          <a:p>
            <a:r>
              <a:rPr 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</a:t>
            </a:r>
            <a:r>
              <a:rPr lang="en-US" sz="20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he  Earth’s axis                                   the orbit</a:t>
            </a:r>
          </a:p>
          <a:p>
            <a:pPr algn="ctr"/>
            <a:endParaRPr lang="ru-RU" sz="2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474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875"/>
            <a:ext cx="12192000" cy="70008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286771" y="183339"/>
            <a:ext cx="372108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u="sng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https://learningapps.org/myapps.php</a:t>
            </a:r>
            <a:endParaRPr lang="ru-RU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38176" y="3701534"/>
            <a:ext cx="4797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https://learningapps.org/display?v=php7hetek21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170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trendymen.ru/images/article1/119414/attachments/la-fi-nasa-boeing-mars-rocket-20140702-00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9918" y="512370"/>
            <a:ext cx="739651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Thank you for work.</a:t>
            </a:r>
          </a:p>
          <a:p>
            <a:pPr algn="ctr"/>
            <a:r>
              <a:rPr lang="en-US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You’ve been really good!</a:t>
            </a:r>
            <a:endParaRPr lang="ru-RU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531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95</Words>
  <Application>Microsoft Office PowerPoint</Application>
  <PresentationFormat>Широкоэкранный</PresentationFormat>
  <Paragraphs>23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 Клыкова</dc:creator>
  <cp:lastModifiedBy>Марина Клыкова</cp:lastModifiedBy>
  <cp:revision>11</cp:revision>
  <dcterms:created xsi:type="dcterms:W3CDTF">2021-04-11T13:29:16Z</dcterms:created>
  <dcterms:modified xsi:type="dcterms:W3CDTF">2021-06-05T17:49:56Z</dcterms:modified>
</cp:coreProperties>
</file>