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67" autoAdjust="0"/>
  </p:normalViewPr>
  <p:slideViewPr>
    <p:cSldViewPr>
      <p:cViewPr varScale="1">
        <p:scale>
          <a:sx n="83" d="100"/>
          <a:sy n="83" d="100"/>
        </p:scale>
        <p:origin x="145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18E67-0F3C-4614-8D30-6027BEDE2250}" type="datetimeFigureOut">
              <a:rPr lang="ru-RU" smtClean="0"/>
              <a:pPr/>
              <a:t>12.08.2020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03DBD8-277A-4727-8277-4E1CDF79CC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403648" y="0"/>
            <a:ext cx="6336704" cy="16288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«Детям о блокаде Ленинграда».</a:t>
            </a:r>
            <a:endParaRPr lang="ru-RU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1259632" y="5877273"/>
            <a:ext cx="111968" cy="9807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3794" name="Rectangle 2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3795" name="Picture 3" descr="C:\Users\Оля\Desktop\0b3490d2bc57d66d088fb6001a87c93b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2555" y="1628800"/>
            <a:ext cx="7178890" cy="4768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Как все началось.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788024" y="1600200"/>
            <a:ext cx="3888432" cy="506916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400" dirty="0" smtClean="0">
                <a:latin typeface="+mj-lt"/>
                <a:ea typeface="Batang" pitchFamily="18" charset="-127"/>
              </a:rPr>
              <a:t>Было 22 июня 1941 года. Воскресное утро выдалось солнечным, тёплым, тихим. Но вдруг в мирную тишину ворвался из уличных репродукторов тревожный голос: </a:t>
            </a:r>
          </a:p>
          <a:p>
            <a:r>
              <a:rPr lang="ru-RU" sz="2400" dirty="0" smtClean="0">
                <a:latin typeface="+mj-lt"/>
                <a:ea typeface="Batang" pitchFamily="18" charset="-127"/>
              </a:rPr>
              <a:t>-Германские войска напали на нашу страну. </a:t>
            </a:r>
          </a:p>
          <a:p>
            <a:r>
              <a:rPr lang="ru-RU" sz="2400" b="1" dirty="0" smtClean="0">
                <a:latin typeface="+mj-lt"/>
                <a:ea typeface="Batang" pitchFamily="18" charset="-127"/>
              </a:rPr>
              <a:t>Война! </a:t>
            </a:r>
          </a:p>
          <a:p>
            <a:endParaRPr lang="ru-RU" sz="2000" dirty="0"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64288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2769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2772" name="Picture 4" descr="C:\Users\Оля\Desktop\townpeople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096" y="1600200"/>
            <a:ext cx="3810124" cy="4800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47664" y="0"/>
            <a:ext cx="6120680" cy="100811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Бомбежка Ленинграда</a:t>
            </a:r>
            <a:endParaRPr lang="ru-RU" sz="44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988840"/>
            <a:ext cx="3240360" cy="452431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Благодаря героическому сопротивлению советских войск немцам не </a:t>
            </a:r>
          </a:p>
          <a:p>
            <a:r>
              <a:rPr lang="ru-RU" sz="2400" dirty="0" smtClean="0"/>
              <a:t>удалось взять город, но они окружили его со всех сторон. Город все время </a:t>
            </a:r>
            <a:r>
              <a:rPr lang="ru-RU" sz="2400" dirty="0" err="1" smtClean="0"/>
              <a:t>отбстреливали</a:t>
            </a:r>
            <a:r>
              <a:rPr lang="ru-RU" sz="2400" dirty="0" smtClean="0"/>
              <a:t> из орудий, его бомбили самолеты.  </a:t>
            </a:r>
            <a:endParaRPr lang="ru-RU" sz="2400" dirty="0"/>
          </a:p>
        </p:txBody>
      </p:sp>
      <p:sp>
        <p:nvSpPr>
          <p:cNvPr id="31745" name="Rectangle 1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47" name="Picture 3" descr="C:\Users\Оля\Desktop\16019219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8947" y="3899820"/>
            <a:ext cx="3088532" cy="2596459"/>
          </a:xfrm>
          <a:prstGeom prst="rect">
            <a:avLst/>
          </a:prstGeom>
          <a:noFill/>
        </p:spPr>
      </p:pic>
      <p:pic>
        <p:nvPicPr>
          <p:cNvPr id="31748" name="Picture 4" descr="C:\Users\Оля\Desktop\History_1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0940" y="1146874"/>
            <a:ext cx="2418909" cy="3528392"/>
          </a:xfrm>
          <a:prstGeom prst="rect">
            <a:avLst/>
          </a:prstGeom>
          <a:noFill/>
        </p:spPr>
      </p:pic>
      <p:pic>
        <p:nvPicPr>
          <p:cNvPr id="31749" name="Picture 5" descr="C:\Users\Оля\Desktop\1__231_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5639" y="1307482"/>
            <a:ext cx="3095053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992888" cy="79208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ЛЕНИНГРАД В БЛОКАДЕ!</a:t>
            </a:r>
            <a:endParaRPr lang="ru-RU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30721" name="Picture 1" descr="C:\Users\Оля\Desktop\0027-033-Samoj-strashnoj-okazalas-zima-1942-goda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12776"/>
            <a:ext cx="5085184" cy="50851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399584" y="1412776"/>
            <a:ext cx="3744416" cy="526297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Враги подошли близко к Ленинграду. Фашистам удалось окружить его а из окружённого города нельзя выехать ни на поезде, ни на машине. </a:t>
            </a:r>
          </a:p>
          <a:p>
            <a:r>
              <a:rPr lang="ru-RU" sz="2400" dirty="0" smtClean="0"/>
              <a:t>И приехать никто не может в окружённый Ленинград. Все пути к нему на СУШЕ захвачены фашистами. А когда город окружён врагами, это значит, что он в блокаде. ЛЕНИНГРАД В БЛОКАДЕ!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248472" cy="6106690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/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6057" y="1196752"/>
            <a:ext cx="3672408" cy="83099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Город превратился в крепость.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0"/>
            <a:ext cx="4820550" cy="7694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400" b="1" dirty="0" smtClean="0">
                <a:latin typeface="Batang" pitchFamily="18" charset="-127"/>
                <a:ea typeface="Batang" pitchFamily="18" charset="-127"/>
              </a:rPr>
              <a:t>Город-крепость.</a:t>
            </a:r>
            <a:endParaRPr lang="ru-RU" sz="44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9697" name="Picture 1" descr="C:\Users\Оля\Desktop\iCALH3KF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388" y="836712"/>
            <a:ext cx="3201475" cy="1944216"/>
          </a:xfrm>
          <a:prstGeom prst="rect">
            <a:avLst/>
          </a:prstGeom>
          <a:noFill/>
        </p:spPr>
      </p:pic>
      <p:pic>
        <p:nvPicPr>
          <p:cNvPr id="29698" name="Picture 2" descr="C:\Users\Оля\Desktop\ni14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132856"/>
            <a:ext cx="5112995" cy="3240360"/>
          </a:xfrm>
          <a:prstGeom prst="rect">
            <a:avLst/>
          </a:prstGeom>
          <a:noFill/>
        </p:spPr>
      </p:pic>
      <p:pic>
        <p:nvPicPr>
          <p:cNvPr id="29699" name="Picture 3" descr="C:\Users\Оля\Desktop\38351286_16013145_blokada_3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384" y="4149080"/>
            <a:ext cx="3225958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79512" y="332656"/>
            <a:ext cx="4176464" cy="151216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ГОЛОД...</a:t>
            </a:r>
            <a:endParaRPr lang="ru-RU" sz="4400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708920"/>
            <a:ext cx="4572000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dirty="0" smtClean="0"/>
              <a:t>Из - за того, что наш город оказался в блокадном кольце закончились продукты. </a:t>
            </a:r>
          </a:p>
          <a:p>
            <a:r>
              <a:rPr lang="ru-RU" sz="2400" dirty="0" smtClean="0"/>
              <a:t>Жители города жили в холодных квартирах, а за водой ходили к реке Неве</a:t>
            </a:r>
            <a:endParaRPr lang="ru-RU" sz="2400" dirty="0"/>
          </a:p>
        </p:txBody>
      </p:sp>
      <p:pic>
        <p:nvPicPr>
          <p:cNvPr id="28673" name="Picture 1" descr="C:\Users\Оля\Desktop\69829385_0_3e12_86dcd314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548680"/>
            <a:ext cx="4176464" cy="3086668"/>
          </a:xfrm>
          <a:prstGeom prst="rect">
            <a:avLst/>
          </a:prstGeom>
          <a:noFill/>
        </p:spPr>
      </p:pic>
      <p:sp>
        <p:nvSpPr>
          <p:cNvPr id="28674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8676" name="Picture 4" descr="C:\Users\Оля\Desktop\iCANP63I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00905" y="3693324"/>
            <a:ext cx="4219567" cy="316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904656" cy="72008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</a:rPr>
              <a:t>125 граммов хлеба</a:t>
            </a:r>
            <a:endParaRPr lang="ru-RU" b="1" dirty="0">
              <a:solidFill>
                <a:srgbClr val="00206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517232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052736"/>
            <a:ext cx="4032448" cy="37856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Все время хотелось есть. Норма выдачи хлеба зимой 1941 года составляла 125 граммов в день. Враг надеялся, что голод сломит волю ленинградцев – и город падет. Но он жестоко просчитался! Мужественно вели себя не только взрослые, но и дети.</a:t>
            </a:r>
            <a:endParaRPr lang="ru-RU" sz="2400" dirty="0"/>
          </a:p>
        </p:txBody>
      </p:sp>
      <p:pic>
        <p:nvPicPr>
          <p:cNvPr id="27649" name="Picture 1" descr="C:\Users\Оля\Desktop\050413ct0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61" y="1052736"/>
            <a:ext cx="3923928" cy="3243781"/>
          </a:xfrm>
          <a:prstGeom prst="rect">
            <a:avLst/>
          </a:prstGeom>
          <a:noFill/>
        </p:spPr>
      </p:pic>
      <p:pic>
        <p:nvPicPr>
          <p:cNvPr id="27650" name="Picture 2" descr="C:\Users\Оля\Desktop\img11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57361" y="4458363"/>
            <a:ext cx="2952328" cy="2209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3813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Дорога жизни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4320480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Чтобы как - то облегчить жизнь городу с 21 ноября 1941 года начала действовать ледовая трасса по Ладожскому озеру. Эту дорогу назвали "Дорогой жизни", так как она спасла жизнь очень многим людям. </a:t>
            </a:r>
            <a:endParaRPr lang="ru-RU" sz="2400" dirty="0"/>
          </a:p>
        </p:txBody>
      </p:sp>
      <p:pic>
        <p:nvPicPr>
          <p:cNvPr id="26625" name="Picture 1" descr="C:\Users\Оля\Desktop\iCA13JV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556793"/>
            <a:ext cx="3672408" cy="2754306"/>
          </a:xfrm>
          <a:prstGeom prst="rect">
            <a:avLst/>
          </a:prstGeom>
          <a:noFill/>
        </p:spPr>
      </p:pic>
      <p:sp>
        <p:nvSpPr>
          <p:cNvPr id="26626" name="Rectangle 2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8" name="Picture 4" descr="C:\Users\Оля\Desktop\82834733_blokadaleningrada17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333101"/>
            <a:ext cx="3607296" cy="2524899"/>
          </a:xfrm>
          <a:prstGeom prst="rect">
            <a:avLst/>
          </a:prstGeom>
          <a:noFill/>
        </p:spPr>
      </p:pic>
      <p:sp>
        <p:nvSpPr>
          <p:cNvPr id="26629" name="Rectangle 5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30" name="Picture 6" descr="C:\Users\Оля\Desktop\1479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455116"/>
            <a:ext cx="3904659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5010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atang" pitchFamily="18" charset="-127"/>
                <a:ea typeface="Batang" pitchFamily="18" charset="-127"/>
              </a:rPr>
              <a:t>Город – герой Ленинград!</a:t>
            </a:r>
            <a:endParaRPr lang="ru-RU" b="1" dirty="0">
              <a:solidFill>
                <a:schemeClr val="bg1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652120" y="1225689"/>
            <a:ext cx="3168352" cy="563231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12 января 1943 года кольцо блокады было прорвано, а через год 27 января 1944 года наш город был окончательно освобождён от блокадного кольца. В честь этого был торжественный салют. Битва за Ленинград была закончена. За этот подвиг наш город был удостоен звания Города - героя. </a:t>
            </a:r>
            <a:endParaRPr lang="ru-RU" sz="2400" dirty="0"/>
          </a:p>
        </p:txBody>
      </p:sp>
      <p:pic>
        <p:nvPicPr>
          <p:cNvPr id="25602" name="Picture 2" descr="C:\Users\Оля\Desktop\0_27f90_344d8289_X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782" y="1772816"/>
            <a:ext cx="5424330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214</TotalTime>
  <Words>324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Batang</vt:lpstr>
      <vt:lpstr>Arial</vt:lpstr>
      <vt:lpstr>Calibri</vt:lpstr>
      <vt:lpstr>Тема Office</vt:lpstr>
      <vt:lpstr>«Детям о блокаде Ленинграда».</vt:lpstr>
      <vt:lpstr>Как все началось.</vt:lpstr>
      <vt:lpstr> </vt:lpstr>
      <vt:lpstr>ЛЕНИНГРАД В БЛОКАДЕ!</vt:lpstr>
      <vt:lpstr> </vt:lpstr>
      <vt:lpstr> </vt:lpstr>
      <vt:lpstr>125 граммов хлеба</vt:lpstr>
      <vt:lpstr>Дорога жизни</vt:lpstr>
      <vt:lpstr>Город – герой Ленинград!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Наталья Алексеевна Строганова</cp:lastModifiedBy>
  <cp:revision>31</cp:revision>
  <dcterms:created xsi:type="dcterms:W3CDTF">2013-04-10T05:43:14Z</dcterms:created>
  <dcterms:modified xsi:type="dcterms:W3CDTF">2020-08-12T09:36:05Z</dcterms:modified>
</cp:coreProperties>
</file>