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7" r:id="rId12"/>
    <p:sldId id="260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38F7ED3-1792-46B5-98B5-8704FFA95B9C}" type="datetimeFigureOut">
              <a:rPr lang="ru-RU" smtClean="0"/>
              <a:pPr/>
              <a:t>05.06.2021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8FF61D6-1843-4CA6-8A17-0560B6BC31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F7ED3-1792-46B5-98B5-8704FFA95B9C}" type="datetimeFigureOut">
              <a:rPr lang="ru-RU" smtClean="0"/>
              <a:pPr/>
              <a:t>05.06.2021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F61D6-1843-4CA6-8A17-0560B6BC31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F7ED3-1792-46B5-98B5-8704FFA95B9C}" type="datetimeFigureOut">
              <a:rPr lang="ru-RU" smtClean="0"/>
              <a:pPr/>
              <a:t>05.06.2021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F61D6-1843-4CA6-8A17-0560B6BC31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38F7ED3-1792-46B5-98B5-8704FFA95B9C}" type="datetimeFigureOut">
              <a:rPr lang="ru-RU" smtClean="0"/>
              <a:pPr/>
              <a:t>05.06.2021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FF61D6-1843-4CA6-8A17-0560B6BC31F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38F7ED3-1792-46B5-98B5-8704FFA95B9C}" type="datetimeFigureOut">
              <a:rPr lang="ru-RU" smtClean="0"/>
              <a:pPr/>
              <a:t>05.06.2021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8FF61D6-1843-4CA6-8A17-0560B6BC31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F7ED3-1792-46B5-98B5-8704FFA95B9C}" type="datetimeFigureOut">
              <a:rPr lang="ru-RU" smtClean="0"/>
              <a:pPr/>
              <a:t>05.06.2021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F61D6-1843-4CA6-8A17-0560B6BC31F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F7ED3-1792-46B5-98B5-8704FFA95B9C}" type="datetimeFigureOut">
              <a:rPr lang="ru-RU" smtClean="0"/>
              <a:pPr/>
              <a:t>05.06.2021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F61D6-1843-4CA6-8A17-0560B6BC31F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38F7ED3-1792-46B5-98B5-8704FFA95B9C}" type="datetimeFigureOut">
              <a:rPr lang="ru-RU" smtClean="0"/>
              <a:pPr/>
              <a:t>05.06.2021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FF61D6-1843-4CA6-8A17-0560B6BC31F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F7ED3-1792-46B5-98B5-8704FFA95B9C}" type="datetimeFigureOut">
              <a:rPr lang="ru-RU" smtClean="0"/>
              <a:pPr/>
              <a:t>05.06.2021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F61D6-1843-4CA6-8A17-0560B6BC31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38F7ED3-1792-46B5-98B5-8704FFA95B9C}" type="datetimeFigureOut">
              <a:rPr lang="ru-RU" smtClean="0"/>
              <a:pPr/>
              <a:t>05.06.2021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FF61D6-1843-4CA6-8A17-0560B6BC31F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38F7ED3-1792-46B5-98B5-8704FFA95B9C}" type="datetimeFigureOut">
              <a:rPr lang="ru-RU" smtClean="0"/>
              <a:pPr/>
              <a:t>05.06.2021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FF61D6-1843-4CA6-8A17-0560B6BC31F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38F7ED3-1792-46B5-98B5-8704FFA95B9C}" type="datetimeFigureOut">
              <a:rPr lang="ru-RU" smtClean="0"/>
              <a:pPr/>
              <a:t>05.06.2021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8FF61D6-1843-4CA6-8A17-0560B6BC31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2572" y="188641"/>
            <a:ext cx="8332832" cy="1240096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Тема: детство в военные годы по повести  а. и приставкина «ночевала тучка золотая»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714356"/>
            <a:ext cx="4572032" cy="3357586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 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6248" y="1928802"/>
            <a:ext cx="45005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«Нет плохих народов .Все люди-братья» </a:t>
            </a:r>
          </a:p>
          <a:p>
            <a:r>
              <a:rPr lang="ru-RU" sz="2800" i="1" dirty="0" smtClean="0"/>
              <a:t>А.И.Приставкин</a:t>
            </a:r>
            <a:endParaRPr lang="ru-RU" sz="28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267745" y="5618857"/>
            <a:ext cx="65190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 Горожанкина Анастасия, ученица 10  класса МБОУ СОШ №8  (2020г)</a:t>
            </a:r>
          </a:p>
          <a:p>
            <a:r>
              <a:rPr lang="ru-RU" dirty="0" smtClean="0"/>
              <a:t>Учитель:Сергеенко Л.В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870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1" dirty="0" smtClean="0">
                <a:latin typeface="+mn-lt"/>
              </a:rPr>
              <a:t>Сюжет</a:t>
            </a:r>
            <a:endParaRPr lang="ru-RU" b="0" i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 smtClean="0"/>
              <a:t>Часть 1 : Жизнь в Томилине</a:t>
            </a:r>
          </a:p>
          <a:p>
            <a:pPr marL="137160" indent="0">
              <a:buNone/>
            </a:pPr>
            <a:r>
              <a:rPr lang="ru-RU" dirty="0" smtClean="0"/>
              <a:t>Часть 2 : Жизнь в поезде</a:t>
            </a:r>
          </a:p>
          <a:p>
            <a:pPr marL="137160" indent="0">
              <a:buNone/>
            </a:pPr>
            <a:r>
              <a:rPr lang="ru-RU" dirty="0" smtClean="0"/>
              <a:t>Часть 3 : Жизнь на Кавказе </a:t>
            </a:r>
          </a:p>
          <a:p>
            <a:pPr marL="137160" indent="0">
              <a:buNone/>
            </a:pPr>
            <a:r>
              <a:rPr lang="ru-RU" dirty="0" smtClean="0"/>
              <a:t>Примечание : Нас осталось двое - я и брат.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007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1" dirty="0" smtClean="0">
                <a:latin typeface="+mn-lt"/>
              </a:rPr>
              <a:t>Проблематика повести</a:t>
            </a:r>
            <a:endParaRPr lang="ru-RU" b="0" i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 smtClean="0"/>
              <a:t>1- Судьба детей-сирот в военные годы</a:t>
            </a:r>
          </a:p>
          <a:p>
            <a:r>
              <a:rPr lang="ru-RU" i="1" dirty="0" smtClean="0"/>
              <a:t>2- Добро и зло </a:t>
            </a:r>
          </a:p>
          <a:p>
            <a:r>
              <a:rPr lang="ru-RU" i="1" dirty="0" smtClean="0"/>
              <a:t>3- Милосердие и жестокость</a:t>
            </a:r>
          </a:p>
          <a:p>
            <a:r>
              <a:rPr lang="ru-RU" i="1" dirty="0" smtClean="0"/>
              <a:t>4- Межнациональный конфликт</a:t>
            </a:r>
          </a:p>
          <a:p>
            <a:endParaRPr lang="ru-RU" i="1" dirty="0" smtClean="0"/>
          </a:p>
          <a:p>
            <a:endParaRPr lang="ru-RU" i="1" dirty="0"/>
          </a:p>
          <a:p>
            <a:r>
              <a:rPr lang="ru-RU" i="1" dirty="0" smtClean="0"/>
              <a:t>«Нет плохих народов ,есть плохие люди» из повести «Ночевала тучка золотая»</a:t>
            </a:r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31040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7560840" cy="1224136"/>
          </a:xfrm>
        </p:spPr>
        <p:txBody>
          <a:bodyPr>
            <a:normAutofit/>
          </a:bodyPr>
          <a:lstStyle/>
          <a:p>
            <a:r>
              <a:rPr lang="ru-RU" sz="4400" i="1" dirty="0" smtClean="0">
                <a:latin typeface="+mn-lt"/>
              </a:rPr>
              <a:t>Цель создания</a:t>
            </a:r>
            <a:endParaRPr lang="ru-RU" sz="4400" i="1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7427168" cy="4641304"/>
          </a:xfrm>
        </p:spPr>
        <p:txBody>
          <a:bodyPr>
            <a:noAutofit/>
          </a:bodyPr>
          <a:lstStyle/>
          <a:p>
            <a:pPr marL="548640" lvl="0" indent="-411480">
              <a:buClr>
                <a:prstClr val="white">
                  <a:shade val="95000"/>
                </a:prstClr>
              </a:buClr>
              <a:buFont typeface="Wingdings 2"/>
              <a:buChar char=""/>
            </a:pPr>
            <a:r>
              <a:rPr lang="ru-RU" sz="2000" i="1" dirty="0"/>
              <a:t>В своем произведении автор попытался откровенно сказать о том, что пережил сам и что больно обожгло его нервы, — мир не достоин существования, если он убивает детей. 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4839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6048672" cy="1162050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Вывод</a:t>
            </a:r>
            <a:endParaRPr lang="ru-RU" sz="4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8219256" cy="4602163"/>
          </a:xfrm>
        </p:spPr>
        <p:txBody>
          <a:bodyPr>
            <a:normAutofit/>
          </a:bodyPr>
          <a:lstStyle/>
          <a:p>
            <a:r>
              <a:rPr lang="ru-RU" sz="2400" i="1" dirty="0" smtClean="0"/>
              <a:t>Эта книга была написана не для того, чтобы развлечь читателя, а для того, чтобы призвать его к осознанию жизни , для того, чтобы человек не возвращался к ошибкам прошлого.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79748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i="1" dirty="0"/>
              <a:t>1- Слово об авторе</a:t>
            </a:r>
          </a:p>
          <a:p>
            <a:r>
              <a:rPr lang="ru-RU" i="1" dirty="0"/>
              <a:t>2-Главные герои(характеристика):</a:t>
            </a:r>
          </a:p>
          <a:p>
            <a:r>
              <a:rPr lang="ru-RU" i="1" dirty="0"/>
              <a:t>Сашка и Колька </a:t>
            </a:r>
            <a:r>
              <a:rPr lang="ru-RU" i="1" dirty="0" err="1"/>
              <a:t>Кузьмены</a:t>
            </a:r>
            <a:endParaRPr lang="ru-RU" i="1" dirty="0"/>
          </a:p>
          <a:p>
            <a:r>
              <a:rPr lang="ru-RU" i="1" dirty="0"/>
              <a:t>3- Регина Петровна</a:t>
            </a:r>
          </a:p>
          <a:p>
            <a:r>
              <a:rPr lang="ru-RU" i="1" dirty="0"/>
              <a:t>4-Илья</a:t>
            </a:r>
          </a:p>
          <a:p>
            <a:r>
              <a:rPr lang="ru-RU" i="1" dirty="0"/>
              <a:t>5-Демьян</a:t>
            </a:r>
          </a:p>
          <a:p>
            <a:r>
              <a:rPr lang="ru-RU" i="1" dirty="0"/>
              <a:t>6-Пётр Анисимович</a:t>
            </a:r>
          </a:p>
          <a:p>
            <a:r>
              <a:rPr lang="ru-RU" i="1" dirty="0"/>
              <a:t>7-Алхузур</a:t>
            </a:r>
          </a:p>
          <a:p>
            <a:r>
              <a:rPr lang="ru-RU" i="1" dirty="0"/>
              <a:t>8- Сюжет</a:t>
            </a:r>
          </a:p>
          <a:p>
            <a:r>
              <a:rPr lang="ru-RU" i="1" dirty="0"/>
              <a:t>9-Проблематика повести</a:t>
            </a:r>
          </a:p>
          <a:p>
            <a:r>
              <a:rPr lang="ru-RU" i="1" dirty="0"/>
              <a:t>10- Цель создания</a:t>
            </a:r>
          </a:p>
          <a:p>
            <a:r>
              <a:rPr lang="ru-RU" i="1" dirty="0"/>
              <a:t>11- Вывод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0513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3929058" cy="808618"/>
          </a:xfrm>
        </p:spPr>
        <p:txBody>
          <a:bodyPr>
            <a:noAutofit/>
          </a:bodyPr>
          <a:lstStyle/>
          <a:p>
            <a:r>
              <a:rPr lang="ru-RU" sz="4400" i="1" dirty="0" smtClean="0">
                <a:latin typeface="+mn-lt"/>
              </a:rPr>
              <a:t>Слово об авторе</a:t>
            </a:r>
            <a:endParaRPr lang="ru-RU" sz="4400" i="1" dirty="0">
              <a:latin typeface="+mn-lt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>
          <a:xfrm>
            <a:off x="3707904" y="260648"/>
            <a:ext cx="5256584" cy="6597352"/>
          </a:xfrm>
        </p:spPr>
        <p:txBody>
          <a:bodyPr>
            <a:noAutofit/>
          </a:bodyPr>
          <a:lstStyle/>
          <a:p>
            <a:r>
              <a:rPr lang="ru-RU" sz="1050" b="1" dirty="0">
                <a:solidFill>
                  <a:srgbClr val="002060"/>
                </a:solidFill>
                <a:latin typeface="pt_sansregular"/>
              </a:rPr>
              <a:t>Приставкин Анатолий Игнатьевич родился 17 октября 1931 года в г. Люберцы Московской области. Когда началась война, Приставкину шел 10-й год. Отец ушел на фронт, а мать вскоре умерла от туберкулеза. Мальчик всю войну бродяжничал, оказывался в разных частям огромной страны — в Подмосковье, Сибири, Северном Кавказе.</a:t>
            </a:r>
            <a:r>
              <a:rPr lang="ru-RU" sz="1050" b="1" dirty="0">
                <a:solidFill>
                  <a:srgbClr val="002060"/>
                </a:solidFill>
              </a:rPr>
              <a:t/>
            </a:r>
            <a:br>
              <a:rPr lang="ru-RU" sz="1050" b="1" dirty="0">
                <a:solidFill>
                  <a:srgbClr val="002060"/>
                </a:solidFill>
              </a:rPr>
            </a:br>
            <a:r>
              <a:rPr lang="ru-RU" sz="1050" b="1" dirty="0">
                <a:solidFill>
                  <a:srgbClr val="002060"/>
                </a:solidFill>
              </a:rPr>
              <a:t/>
            </a:r>
            <a:br>
              <a:rPr lang="ru-RU" sz="1050" b="1" dirty="0">
                <a:solidFill>
                  <a:srgbClr val="002060"/>
                </a:solidFill>
              </a:rPr>
            </a:br>
            <a:r>
              <a:rPr lang="ru-RU" sz="1050" b="1" dirty="0">
                <a:solidFill>
                  <a:srgbClr val="002060"/>
                </a:solidFill>
                <a:latin typeface="pt_sansregular"/>
              </a:rPr>
              <a:t>Трудиться начал с 12 лет. В 15 лет устроился работать на аэродром в Жуковском.</a:t>
            </a:r>
            <a:r>
              <a:rPr lang="ru-RU" sz="1050" b="1" dirty="0">
                <a:solidFill>
                  <a:srgbClr val="002060"/>
                </a:solidFill>
              </a:rPr>
              <a:t/>
            </a:r>
            <a:br>
              <a:rPr lang="ru-RU" sz="1050" b="1" dirty="0">
                <a:solidFill>
                  <a:srgbClr val="002060"/>
                </a:solidFill>
              </a:rPr>
            </a:br>
            <a:r>
              <a:rPr lang="ru-RU" sz="1050" b="1" dirty="0">
                <a:solidFill>
                  <a:srgbClr val="002060"/>
                </a:solidFill>
              </a:rPr>
              <a:t/>
            </a:r>
            <a:br>
              <a:rPr lang="ru-RU" sz="1050" b="1" dirty="0">
                <a:solidFill>
                  <a:srgbClr val="002060"/>
                </a:solidFill>
              </a:rPr>
            </a:br>
            <a:r>
              <a:rPr lang="ru-RU" sz="1050" b="1" dirty="0">
                <a:solidFill>
                  <a:srgbClr val="002060"/>
                </a:solidFill>
                <a:latin typeface="pt_sansregular"/>
              </a:rPr>
              <a:t>В 1952 году окончил Московский авиационный техникум, работал электриком, </a:t>
            </a:r>
            <a:r>
              <a:rPr lang="ru-RU" sz="1050" b="1" dirty="0" smtClean="0">
                <a:solidFill>
                  <a:srgbClr val="002060"/>
                </a:solidFill>
                <a:latin typeface="pt_sansregular"/>
              </a:rPr>
              <a:t>радистом.После </a:t>
            </a:r>
            <a:r>
              <a:rPr lang="ru-RU" sz="1050" b="1" dirty="0">
                <a:solidFill>
                  <a:srgbClr val="002060"/>
                </a:solidFill>
                <a:latin typeface="pt_sansregular"/>
              </a:rPr>
              <a:t>службы в армии поступил в Литературный институт имени М. Горького /закончил в 1959 г./, занимался в семинаре поэта Льва Ошанина.</a:t>
            </a:r>
            <a:r>
              <a:rPr lang="ru-RU" sz="1050" b="1" dirty="0">
                <a:solidFill>
                  <a:srgbClr val="002060"/>
                </a:solidFill>
              </a:rPr>
              <a:t/>
            </a:r>
            <a:br>
              <a:rPr lang="ru-RU" sz="1050" b="1" dirty="0">
                <a:solidFill>
                  <a:srgbClr val="002060"/>
                </a:solidFill>
              </a:rPr>
            </a:br>
            <a:r>
              <a:rPr lang="ru-RU" sz="1050" b="1" dirty="0">
                <a:solidFill>
                  <a:srgbClr val="002060"/>
                </a:solidFill>
              </a:rPr>
              <a:t/>
            </a:r>
            <a:br>
              <a:rPr lang="ru-RU" sz="1050" b="1" dirty="0">
                <a:solidFill>
                  <a:srgbClr val="002060"/>
                </a:solidFill>
              </a:rPr>
            </a:br>
            <a:r>
              <a:rPr lang="ru-RU" sz="1050" b="1" dirty="0">
                <a:solidFill>
                  <a:srgbClr val="002060"/>
                </a:solidFill>
                <a:latin typeface="pt_sansregular"/>
              </a:rPr>
              <a:t>В послевоенные годы Анатолий начал читать стихи с самодеятельной сцены, играть в любительских спектаклях, и это увлечение осталось на долгие годы. Тогда же ему захотелось самому попробовать силы в сочинительстве — он написал пьесу, потом пошли стихи. Сначала он читал их с эстрады, позже решился предложить для печати, и несколько стихотворений действительно опубликовали.</a:t>
            </a:r>
            <a:r>
              <a:rPr lang="ru-RU" sz="1050" b="1" dirty="0">
                <a:solidFill>
                  <a:srgbClr val="002060"/>
                </a:solidFill>
              </a:rPr>
              <a:t/>
            </a:r>
            <a:br>
              <a:rPr lang="ru-RU" sz="1050" b="1" dirty="0">
                <a:solidFill>
                  <a:srgbClr val="002060"/>
                </a:solidFill>
              </a:rPr>
            </a:br>
            <a:r>
              <a:rPr lang="ru-RU" sz="1050" b="1" dirty="0">
                <a:solidFill>
                  <a:srgbClr val="002060"/>
                </a:solidFill>
              </a:rPr>
              <a:t/>
            </a:r>
            <a:br>
              <a:rPr lang="ru-RU" sz="1050" b="1" dirty="0">
                <a:solidFill>
                  <a:srgbClr val="002060"/>
                </a:solidFill>
              </a:rPr>
            </a:br>
            <a:r>
              <a:rPr lang="ru-RU" sz="1050" b="1" dirty="0">
                <a:solidFill>
                  <a:srgbClr val="002060"/>
                </a:solidFill>
                <a:latin typeface="pt_sansregular"/>
              </a:rPr>
              <a:t>В 1958 году напечатал цикл рассказов «Военное детство» в журнале «Юность», которые впоследствии были переведены на многие языки.</a:t>
            </a:r>
            <a:r>
              <a:rPr lang="ru-RU" sz="1050" b="1" dirty="0">
                <a:solidFill>
                  <a:srgbClr val="002060"/>
                </a:solidFill>
              </a:rPr>
              <a:t/>
            </a:r>
            <a:br>
              <a:rPr lang="ru-RU" sz="1050" b="1" dirty="0">
                <a:solidFill>
                  <a:srgbClr val="002060"/>
                </a:solidFill>
              </a:rPr>
            </a:br>
            <a:r>
              <a:rPr lang="ru-RU" sz="1050" b="1" dirty="0">
                <a:solidFill>
                  <a:srgbClr val="002060"/>
                </a:solidFill>
              </a:rPr>
              <a:t/>
            </a:r>
            <a:br>
              <a:rPr lang="ru-RU" sz="1050" b="1" dirty="0">
                <a:solidFill>
                  <a:srgbClr val="002060"/>
                </a:solidFill>
              </a:rPr>
            </a:br>
            <a:r>
              <a:rPr lang="ru-RU" sz="1050" b="1" dirty="0">
                <a:solidFill>
                  <a:srgbClr val="002060"/>
                </a:solidFill>
                <a:latin typeface="pt_sansregular"/>
              </a:rPr>
              <a:t>Вскоре Анатолий Приставкин едет на строительство Братской ГЭС и на долгие годы связывает свою судьбу и творчество с Сибирью. Работает в бригаде бетонщиков, одновременно являясь корреспондентом «Литературной газеты». В эти годы пишет документальные повести «Мои современники» /1959/; «Костры в тайге» /1964/; «Страна Лэпия» /1960/; роман «Голубка» /1967/. Вернувшись в Москву, Приставкин продолжает «сибирскую» тему, пишет очерки о строительстве БАМа. За повесть «Ангара-река» ему присвоили премию Союза писателей СССР. В 1961 году становится членом Союза писателей СССР.</a:t>
            </a:r>
            <a:r>
              <a:rPr lang="ru-RU" sz="1050" b="1" dirty="0">
                <a:solidFill>
                  <a:srgbClr val="002060"/>
                </a:solidFill>
              </a:rPr>
              <a:t/>
            </a:r>
            <a:br>
              <a:rPr lang="ru-RU" sz="1050" b="1" dirty="0">
                <a:solidFill>
                  <a:srgbClr val="002060"/>
                </a:solidFill>
              </a:rPr>
            </a:br>
            <a:r>
              <a:rPr lang="ru-RU" sz="1050" b="1" dirty="0">
                <a:solidFill>
                  <a:srgbClr val="002060"/>
                </a:solidFill>
              </a:rPr>
              <a:t/>
            </a:r>
            <a:br>
              <a:rPr lang="ru-RU" sz="1050" b="1" dirty="0">
                <a:solidFill>
                  <a:srgbClr val="002060"/>
                </a:solidFill>
              </a:rPr>
            </a:br>
            <a:r>
              <a:rPr lang="ru-RU" sz="1050" b="1" dirty="0">
                <a:solidFill>
                  <a:srgbClr val="002060"/>
                </a:solidFill>
                <a:latin typeface="pt_sansregular"/>
              </a:rPr>
              <a:t>В начале 80-х написал повесть «Ночевала тучка золотая», за которую был удостоен звания лауреата Государственной премии СССР /1988/. </a:t>
            </a:r>
            <a:endParaRPr lang="ru-RU" sz="1050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3456384" cy="5178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115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effectLst/>
                <a:latin typeface="+mn-lt"/>
              </a:rPr>
              <a:t>Главные герои</a:t>
            </a:r>
            <a:endParaRPr lang="ru-RU" i="1" dirty="0">
              <a:effectLst/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330824" cy="4709160"/>
          </a:xfrm>
        </p:spPr>
        <p:txBody>
          <a:bodyPr>
            <a:normAutofit/>
          </a:bodyPr>
          <a:lstStyle/>
          <a:p>
            <a:r>
              <a:rPr lang="ru-RU" sz="2000" b="1" i="1" u="sng" dirty="0" smtClean="0"/>
              <a:t>Сашка и Колька Кузьмены (Кузьмёныши)</a:t>
            </a:r>
            <a:r>
              <a:rPr lang="ru-RU" sz="2000" i="1" dirty="0" smtClean="0"/>
              <a:t>-11-летние братья-близнецы ,мечтавшие попасть на Кавказ, их часто путали ,а они этим часто пользовались, но ,несмотря на внешнее сходство, они были разными . Сашка придумывал, а Колька воплощал эти идеи .Жили в </a:t>
            </a:r>
            <a:r>
              <a:rPr lang="ru-RU" sz="2000" i="1" dirty="0"/>
              <a:t>Т</a:t>
            </a:r>
            <a:r>
              <a:rPr lang="ru-RU" sz="2000" i="1" dirty="0" smtClean="0"/>
              <a:t>омилинском детдоме .Обычные дети , которым приходилось быть хитрыми , верткими , иногда даже жестокими . </a:t>
            </a:r>
            <a:endParaRPr lang="ru-RU" sz="20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6083" y="1700808"/>
            <a:ext cx="4104456" cy="3852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502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i="1" u="sng" dirty="0" smtClean="0"/>
              <a:t>Регина Петровна-</a:t>
            </a:r>
            <a:endParaRPr lang="ru-RU" b="1" i="1" u="sn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786563"/>
            <a:ext cx="3038293" cy="3034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2204864"/>
            <a:ext cx="4211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воспитательница колонии, вдова лётчика, мать двоих детей, которых Кузьмёныши называют «мужичками». Является самым близким для Кузьмёнышей человеком в колонии.</a:t>
            </a:r>
          </a:p>
        </p:txBody>
      </p:sp>
    </p:spTree>
    <p:extLst>
      <p:ext uri="{BB962C8B-B14F-4D97-AF65-F5344CB8AC3E}">
        <p14:creationId xmlns:p14="http://schemas.microsoft.com/office/powerpoint/2010/main" val="220447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196752"/>
            <a:ext cx="4402832" cy="4709160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ru-RU" sz="2000" b="1" i="1" u="sng" dirty="0"/>
              <a:t>Илья</a:t>
            </a:r>
            <a:r>
              <a:rPr lang="ru-RU" sz="2000" i="1" dirty="0"/>
              <a:t> — проводник поезда, получивший участок земли на краю станицы</a:t>
            </a:r>
            <a:r>
              <a:rPr lang="ru-RU" sz="2000" i="1" dirty="0" smtClean="0"/>
              <a:t>. </a:t>
            </a:r>
            <a:r>
              <a:rPr lang="ru-RU" sz="2000" i="1" dirty="0"/>
              <a:t>Надоумил Кузьмёнышей украсть с детдомовского склада комплект зимней одежды, в оплату напоил их самогоном. Изба Ильи была сожжена при набеге, и братья считали его погибшим; но тот успел бежать и продолжил ездить проводником.</a:t>
            </a:r>
          </a:p>
          <a:p>
            <a:endParaRPr lang="ru-RU" sz="2000" i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124744"/>
            <a:ext cx="4234838" cy="3885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320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124744"/>
            <a:ext cx="4186808" cy="4709160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ru-RU" sz="1800" b="1" i="1" u="sng" dirty="0"/>
              <a:t>Демьян</a:t>
            </a:r>
            <a:r>
              <a:rPr lang="ru-RU" sz="1800" i="1" dirty="0"/>
              <a:t> — одноногий фронтовик, лишившийся семьи, оставшейся под оккупацией, и приехавший на Кавказ начинать новую жизнь. Пытался ухаживать за Региной Петровной. Узнав о разорении колонии и вместе с братьями подвергнувшись нападению, бросает их и бежит увозить Регину Петровну. Она остаётся с ним.</a:t>
            </a:r>
          </a:p>
          <a:p>
            <a:endParaRPr lang="ru-RU" sz="1800" i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206" y="1556792"/>
            <a:ext cx="4462463" cy="353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288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340768"/>
            <a:ext cx="4186808" cy="4709160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ru-RU" b="1" i="1" u="sng" dirty="0"/>
              <a:t>Пётр Анисимович Мешков </a:t>
            </a:r>
            <a:r>
              <a:rPr lang="ru-RU" i="1" dirty="0"/>
              <a:t>— старательный, исполнительный и честный директор детдома. Убит при набеге.</a:t>
            </a:r>
          </a:p>
          <a:p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692696"/>
            <a:ext cx="4737100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360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124744"/>
            <a:ext cx="3394720" cy="4709160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ru-RU" b="1" i="1" u="sng" dirty="0"/>
              <a:t>Алхузур </a:t>
            </a:r>
            <a:r>
              <a:rPr lang="ru-RU" i="1" dirty="0"/>
              <a:t>— чеченский мальчик. Стал братом Кольке после смерти Александра.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196752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381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</TotalTime>
  <Words>283</Words>
  <Application>Microsoft Office PowerPoint</Application>
  <PresentationFormat>Экран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 Тема: детство в военные годы по повести  а. и приставкина «ночевала тучка золотая»</vt:lpstr>
      <vt:lpstr>План</vt:lpstr>
      <vt:lpstr>Слово об авторе</vt:lpstr>
      <vt:lpstr>Главные герои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Сюжет</vt:lpstr>
      <vt:lpstr>Проблематика повести</vt:lpstr>
      <vt:lpstr>Цель создания</vt:lpstr>
      <vt:lpstr>Вывод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«Ночевала тучка золотая» А.И.Приставкин</dc:title>
  <dc:creator>user</dc:creator>
  <cp:lastModifiedBy>user</cp:lastModifiedBy>
  <cp:revision>14</cp:revision>
  <dcterms:created xsi:type="dcterms:W3CDTF">2018-01-14T04:15:48Z</dcterms:created>
  <dcterms:modified xsi:type="dcterms:W3CDTF">2021-06-05T00:11:11Z</dcterms:modified>
</cp:coreProperties>
</file>