
<file path=[Content_Types].xml><?xml version="1.0" encoding="utf-8"?>
<Types xmlns="http://schemas.openxmlformats.org/package/2006/content-types">
  <Default ContentType="image/png" Extension="png"/>
  <Default ContentType="image/jpeg" Extension="jpeg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presentationml.slide+xml" PartName="/ppt/slides/slide17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76" r:id="rId4"/>
    <p:sldId id="262" r:id="rId5"/>
    <p:sldId id="267" r:id="rId6"/>
    <p:sldId id="264" r:id="rId7"/>
    <p:sldId id="268" r:id="rId8"/>
    <p:sldId id="269" r:id="rId9"/>
    <p:sldId id="260" r:id="rId10"/>
    <p:sldId id="270" r:id="rId11"/>
    <p:sldId id="272" r:id="rId12"/>
    <p:sldId id="266" r:id="rId13"/>
    <p:sldId id="273" r:id="rId14"/>
    <p:sldId id="274" r:id="rId15"/>
    <p:sldId id="275" r:id="rId16"/>
    <p:sldId id="277" r:id="rId17"/>
    <p:sldId id="278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1674" y="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422581-ECD0-4590-B042-C82C9FD382C5}" type="datetimeFigureOut">
              <a:rPr lang="ru-RU" smtClean="0"/>
              <a:pPr/>
              <a:t>05.06.2021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3D65AF-C807-4F77-8217-B6A6D1DFE39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422581-ECD0-4590-B042-C82C9FD382C5}" type="datetimeFigureOut">
              <a:rPr lang="ru-RU" smtClean="0"/>
              <a:pPr/>
              <a:t>05.06.2021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3D65AF-C807-4F77-8217-B6A6D1DFE39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422581-ECD0-4590-B042-C82C9FD382C5}" type="datetimeFigureOut">
              <a:rPr lang="ru-RU" smtClean="0"/>
              <a:pPr/>
              <a:t>05.06.2021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3D65AF-C807-4F77-8217-B6A6D1DFE39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422581-ECD0-4590-B042-C82C9FD382C5}" type="datetimeFigureOut">
              <a:rPr lang="ru-RU" smtClean="0"/>
              <a:pPr/>
              <a:t>05.06.2021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3D65AF-C807-4F77-8217-B6A6D1DFE39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422581-ECD0-4590-B042-C82C9FD382C5}" type="datetimeFigureOut">
              <a:rPr lang="ru-RU" smtClean="0"/>
              <a:pPr/>
              <a:t>05.06.2021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3D65AF-C807-4F77-8217-B6A6D1DFE39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422581-ECD0-4590-B042-C82C9FD382C5}" type="datetimeFigureOut">
              <a:rPr lang="ru-RU" smtClean="0"/>
              <a:pPr/>
              <a:t>05.06.2021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3D65AF-C807-4F77-8217-B6A6D1DFE39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422581-ECD0-4590-B042-C82C9FD382C5}" type="datetimeFigureOut">
              <a:rPr lang="ru-RU" smtClean="0"/>
              <a:pPr/>
              <a:t>05.06.2021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3D65AF-C807-4F77-8217-B6A6D1DFE39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422581-ECD0-4590-B042-C82C9FD382C5}" type="datetimeFigureOut">
              <a:rPr lang="ru-RU" smtClean="0"/>
              <a:pPr/>
              <a:t>05.06.2021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3D65AF-C807-4F77-8217-B6A6D1DFE39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422581-ECD0-4590-B042-C82C9FD382C5}" type="datetimeFigureOut">
              <a:rPr lang="ru-RU" smtClean="0"/>
              <a:pPr/>
              <a:t>05.06.2021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3D65AF-C807-4F77-8217-B6A6D1DFE39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422581-ECD0-4590-B042-C82C9FD382C5}" type="datetimeFigureOut">
              <a:rPr lang="ru-RU" smtClean="0"/>
              <a:pPr/>
              <a:t>05.06.2021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3D65AF-C807-4F77-8217-B6A6D1DFE39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422581-ECD0-4590-B042-C82C9FD382C5}" type="datetimeFigureOut">
              <a:rPr lang="ru-RU" smtClean="0"/>
              <a:pPr/>
              <a:t>05.06.2021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3D65AF-C807-4F77-8217-B6A6D1DFE39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27422581-ECD0-4590-B042-C82C9FD382C5}" type="datetimeFigureOut">
              <a:rPr lang="ru-RU" smtClean="0"/>
              <a:pPr/>
              <a:t>05.06.2021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D63D65AF-C807-4F77-8217-B6A6D1DFE39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 ?><Relationships xmlns="http://schemas.openxmlformats.org/package/2006/relationships"><Relationship Id="rId3" Target="../media/image9.jpeg" Type="http://schemas.openxmlformats.org/officeDocument/2006/relationships/image"/><Relationship Id="rId2" Target="../media/image8.jpeg" Type="http://schemas.openxmlformats.org/officeDocument/2006/relationships/image"/><Relationship Id="rId1" Target="../slideLayouts/slideLayout7.xml" Type="http://schemas.openxmlformats.org/officeDocument/2006/relationships/slideLayout"/><Relationship Id="rId5" Target="../media/image11.jpeg" Type="http://schemas.openxmlformats.org/officeDocument/2006/relationships/image"/><Relationship Id="rId4" Target="../media/image10.jpeg" Type="http://schemas.openxmlformats.org/officeDocument/2006/relationships/image"/></Relationships>
</file>

<file path=ppt/slides/_rels/slide11.xml.rels><?xml version="1.0" encoding="UTF-8" standalone="yes" ?><Relationships xmlns="http://schemas.openxmlformats.org/package/2006/relationships"><Relationship Id="rId2" Target="../media/image12.jpeg" Type="http://schemas.openxmlformats.org/officeDocument/2006/relationships/image"/><Relationship Id="rId1" Target="../slideLayouts/slideLayout6.xml" Type="http://schemas.openxmlformats.org/officeDocument/2006/relationships/slideLayout"/></Relationships>
</file>

<file path=ppt/slides/_rels/slide12.xml.rels><?xml version="1.0" encoding="UTF-8" standalone="yes" ?><Relationships xmlns="http://schemas.openxmlformats.org/package/2006/relationships"><Relationship Id="rId2" Target="../media/image13.jpeg" Type="http://schemas.openxmlformats.org/officeDocument/2006/relationships/image"/><Relationship Id="rId1" Target="../slideLayouts/slideLayout6.xml" Type="http://schemas.openxmlformats.org/officeDocument/2006/relationships/slideLayout"/></Relationships>
</file>

<file path=ppt/slides/_rels/slide13.xml.rels><?xml version="1.0" encoding="UTF-8" standalone="yes" ?><Relationships xmlns="http://schemas.openxmlformats.org/package/2006/relationships"><Relationship Id="rId2" Target="../media/image14.jpeg" Type="http://schemas.openxmlformats.org/officeDocument/2006/relationships/image"/><Relationship Id="rId1" Target="../slideLayouts/slideLayout6.xml" Type="http://schemas.openxmlformats.org/officeDocument/2006/relationships/slideLayout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 ?><Relationships xmlns="http://schemas.openxmlformats.org/package/2006/relationships"><Relationship Id="rId3" Target="../media/image16.jpeg" Type="http://schemas.openxmlformats.org/officeDocument/2006/relationships/image"/><Relationship Id="rId2" Target="../media/image15.jpeg" Type="http://schemas.openxmlformats.org/officeDocument/2006/relationships/image"/><Relationship Id="rId1" Target="../slideLayouts/slideLayout6.xml" Type="http://schemas.openxmlformats.org/officeDocument/2006/relationships/slideLayout"/><Relationship Id="rId4" Target="../media/image17.jpeg" Type="http://schemas.openxmlformats.org/officeDocument/2006/relationships/image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 ?><Relationships xmlns="http://schemas.openxmlformats.org/package/2006/relationships"><Relationship Id="rId2" Target="../media/image2.jpeg" Type="http://schemas.openxmlformats.org/officeDocument/2006/relationships/image"/><Relationship Id="rId1" Target="../slideLayouts/slideLayout6.xml" Type="http://schemas.openxmlformats.org/officeDocument/2006/relationships/slideLayout"/></Relationships>
</file>

<file path=ppt/slides/_rels/slide5.xml.rels><?xml version="1.0" encoding="UTF-8" standalone="yes" ?><Relationships xmlns="http://schemas.openxmlformats.org/package/2006/relationships"><Relationship Id="rId2" Target="../media/image3.jpeg" Type="http://schemas.openxmlformats.org/officeDocument/2006/relationships/image"/><Relationship Id="rId1" Target="../slideLayouts/slideLayout6.xml" Type="http://schemas.openxmlformats.org/officeDocument/2006/relationships/slideLayout"/></Relationships>
</file>

<file path=ppt/slides/_rels/slide6.xml.rels><?xml version="1.0" encoding="UTF-8" standalone="yes" ?><Relationships xmlns="http://schemas.openxmlformats.org/package/2006/relationships"><Relationship Id="rId2" Target="../media/image4.jpeg" Type="http://schemas.openxmlformats.org/officeDocument/2006/relationships/image"/><Relationship Id="rId1" Target="../slideLayouts/slideLayout6.xml" Type="http://schemas.openxmlformats.org/officeDocument/2006/relationships/slideLayout"/></Relationships>
</file>

<file path=ppt/slides/_rels/slide7.xml.rels><?xml version="1.0" encoding="UTF-8" standalone="yes" ?><Relationships xmlns="http://schemas.openxmlformats.org/package/2006/relationships"><Relationship Id="rId2" Target="../media/image5.jpeg" Type="http://schemas.openxmlformats.org/officeDocument/2006/relationships/image"/><Relationship Id="rId1" Target="../slideLayouts/slideLayout6.xml" Type="http://schemas.openxmlformats.org/officeDocument/2006/relationships/slideLayout"/></Relationships>
</file>

<file path=ppt/slides/_rels/slide8.xml.rels><?xml version="1.0" encoding="UTF-8" standalone="yes" ?><Relationships xmlns="http://schemas.openxmlformats.org/package/2006/relationships"><Relationship Id="rId2" Target="../media/image6.jpeg" Type="http://schemas.openxmlformats.org/officeDocument/2006/relationships/image"/><Relationship Id="rId1" Target="../slideLayouts/slideLayout6.xml" Type="http://schemas.openxmlformats.org/officeDocument/2006/relationships/slideLayout"/></Relationships>
</file>

<file path=ppt/slides/_rels/slide9.xml.rels><?xml version="1.0" encoding="UTF-8" standalone="yes" ?><Relationships xmlns="http://schemas.openxmlformats.org/package/2006/relationships"><Relationship Id="rId2" Target="../media/image7.jpeg" Type="http://schemas.openxmlformats.org/officeDocument/2006/relationships/image"/><Relationship Id="rId1" Target="../slideLayouts/slideLayout6.xml" Type="http://schemas.openxmlformats.org/officeDocument/2006/relationships/slideLayout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1412776"/>
            <a:ext cx="7992888" cy="2016224"/>
          </a:xfrm>
        </p:spPr>
        <p:txBody>
          <a:bodyPr>
            <a:noAutofit/>
          </a:bodyPr>
          <a:lstStyle/>
          <a:p>
            <a:pPr algn="ctr"/>
            <a:r>
              <a:rPr lang="ru-RU" sz="5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Технические открытия и выход к Мировому океану</a:t>
            </a:r>
            <a:endParaRPr lang="ru-RU" sz="5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55576" y="4725144"/>
            <a:ext cx="7772400" cy="914400"/>
          </a:xfrm>
        </p:spPr>
        <p:txBody>
          <a:bodyPr/>
          <a:lstStyle/>
          <a:p>
            <a:r>
              <a:rPr lang="ru-RU" dirty="0" smtClean="0"/>
              <a:t>Всеобщая история 7 класс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42588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2018" y="882258"/>
            <a:ext cx="5174444" cy="1872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3140967"/>
            <a:ext cx="2436511" cy="32486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828941"/>
            <a:ext cx="2729880" cy="253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3767984"/>
            <a:ext cx="3662892" cy="2621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683568" y="407656"/>
            <a:ext cx="42484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пушка</a:t>
            </a:r>
            <a:endParaRPr lang="ru-RU" sz="28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097716" y="2617747"/>
            <a:ext cx="243651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мушкет</a:t>
            </a:r>
            <a:endParaRPr lang="ru-RU" sz="28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868144" y="337554"/>
            <a:ext cx="27298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карабины</a:t>
            </a:r>
            <a:endParaRPr lang="ru-RU" sz="28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355976" y="3302834"/>
            <a:ext cx="36628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пистолеты</a:t>
            </a:r>
            <a:endParaRPr lang="ru-RU" sz="28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1071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548680"/>
            <a:ext cx="8183880" cy="1051560"/>
          </a:xfrm>
        </p:spPr>
        <p:txBody>
          <a:bodyPr>
            <a:noAutofit/>
          </a:bodyPr>
          <a:lstStyle/>
          <a:p>
            <a:pPr algn="ctr"/>
            <a: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Модель каравеллы Х. Колумба «Санта-Мария»</a:t>
            </a: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1628800"/>
            <a:ext cx="5008600" cy="46123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50946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183880" cy="763528"/>
          </a:xfrm>
        </p:spPr>
        <p:txBody>
          <a:bodyPr>
            <a:normAutofit/>
          </a:bodyPr>
          <a:lstStyle/>
          <a:p>
            <a:pPr algn="ctr"/>
            <a:r>
              <a:rPr lang="ru-RU" sz="3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Галион или галеон</a:t>
            </a:r>
            <a:endParaRPr lang="ru-RU" sz="38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7712" y="1347963"/>
            <a:ext cx="6797204" cy="5102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62809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548680"/>
            <a:ext cx="8183880" cy="691520"/>
          </a:xfrm>
        </p:spPr>
        <p:txBody>
          <a:bodyPr>
            <a:normAutofit/>
          </a:bodyPr>
          <a:lstStyle/>
          <a:p>
            <a:pPr algn="ctr"/>
            <a:r>
              <a:rPr lang="ru-RU" sz="3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Портолан или портулан</a:t>
            </a:r>
            <a:endParaRPr lang="ru-RU" sz="38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412776"/>
            <a:ext cx="7588059" cy="51575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5684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5305" y="332656"/>
            <a:ext cx="8183880" cy="720080"/>
          </a:xfrm>
        </p:spPr>
        <p:txBody>
          <a:bodyPr>
            <a:normAutofit/>
          </a:bodyPr>
          <a:lstStyle/>
          <a:p>
            <a:pPr algn="ctr"/>
            <a:r>
              <a:rPr lang="ru-RU" sz="3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Интерес к новым странам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39834" y="1052736"/>
            <a:ext cx="8308630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Какие экономические предпосылки подтолкнули европейцев к Великим географическим открытиям?</a:t>
            </a:r>
          </a:p>
          <a:p>
            <a:endParaRPr lang="ru-RU" sz="2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Какие социальные предпосылки подтолкнули европейцев к Великим географическим открытиям?</a:t>
            </a:r>
          </a:p>
          <a:p>
            <a:endParaRPr lang="ru-RU" sz="2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Какие внешнеполитические причины подтолкнули европейцев к Великим географическим открытиям?</a:t>
            </a:r>
          </a:p>
          <a:p>
            <a:endParaRPr lang="ru-RU" sz="2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Какие идеи подтолкнули европейцев отправиться на открытие новых земель?</a:t>
            </a:r>
          </a:p>
          <a:p>
            <a:endParaRPr lang="ru-RU" sz="2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Почему именно Португалия стала лидером в географических открытиях?</a:t>
            </a:r>
          </a:p>
        </p:txBody>
      </p:sp>
    </p:spTree>
    <p:extLst>
      <p:ext uri="{BB962C8B-B14F-4D97-AF65-F5344CB8AC3E}">
        <p14:creationId xmlns:p14="http://schemas.microsoft.com/office/powerpoint/2010/main" val="3676751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11236" y="1401375"/>
            <a:ext cx="8111872" cy="331480"/>
          </a:xfrm>
        </p:spPr>
        <p:txBody>
          <a:bodyPr>
            <a:noAutofit/>
          </a:bodyPr>
          <a:lstStyle/>
          <a:p>
            <a:pPr algn="ctr"/>
            <a:r>
              <a:rPr lang="ru-RU" sz="3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Открытие морского пути в Индию</a:t>
            </a: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844824"/>
            <a:ext cx="2461495" cy="31436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51520" y="5012854"/>
            <a:ext cx="2749527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Генрих Мореплаватель 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1394-1460)</a:t>
            </a:r>
          </a:p>
        </p:txBody>
      </p:sp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2045" y="1844824"/>
            <a:ext cx="2338268" cy="31436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443686" y="5001056"/>
            <a:ext cx="2496465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Бартоломеу </a:t>
            </a:r>
            <a:r>
              <a:rPr lang="ru-RU" sz="2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Диаш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1450-1500)</a:t>
            </a:r>
          </a:p>
        </p:txBody>
      </p:sp>
      <p:pic>
        <p:nvPicPr>
          <p:cNvPr id="9221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6" y="1844824"/>
            <a:ext cx="2363662" cy="31436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6156176" y="5431944"/>
            <a:ext cx="260501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Васко да Гама </a:t>
            </a:r>
            <a:endParaRPr lang="ru-RU" sz="2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1469-1524)</a:t>
            </a:r>
          </a:p>
        </p:txBody>
      </p:sp>
    </p:spTree>
    <p:extLst>
      <p:ext uri="{BB962C8B-B14F-4D97-AF65-F5344CB8AC3E}">
        <p14:creationId xmlns:p14="http://schemas.microsoft.com/office/powerpoint/2010/main" val="974093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4056" y="188640"/>
            <a:ext cx="8183880" cy="1051560"/>
          </a:xfrm>
        </p:spPr>
        <p:txBody>
          <a:bodyPr/>
          <a:lstStyle/>
          <a:p>
            <a:pPr algn="ctr"/>
            <a:r>
              <a:rPr lang="ru-RU" dirty="0">
                <a:effectLst/>
              </a:rPr>
              <a:t>Рефлексия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611560" y="1844824"/>
            <a:ext cx="7848872" cy="31803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Bef>
                <a:spcPts val="150"/>
              </a:spcBef>
              <a:spcAft>
                <a:spcPts val="150"/>
              </a:spcAft>
              <a:tabLst>
                <a:tab pos="5581015" algn="l"/>
              </a:tabLst>
            </a:pP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1. О каких технических изобретениях </a:t>
            </a:r>
            <a:r>
              <a:rPr lang="en-US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XV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</a:t>
            </a:r>
            <a:r>
              <a:rPr lang="en-US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XVI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вв. вы узнали на уроке?</a:t>
            </a:r>
          </a:p>
          <a:p>
            <a:pPr algn="just">
              <a:lnSpc>
                <a:spcPct val="115000"/>
              </a:lnSpc>
              <a:spcBef>
                <a:spcPts val="150"/>
              </a:spcBef>
              <a:spcAft>
                <a:spcPts val="150"/>
              </a:spcAft>
              <a:tabLst>
                <a:tab pos="5581015" algn="l"/>
              </a:tabLst>
            </a:pP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2. Перечислите причины, которые подтолкнули европейцев к новым географическим открытиям.</a:t>
            </a:r>
          </a:p>
          <a:p>
            <a:pPr algn="just">
              <a:lnSpc>
                <a:spcPct val="115000"/>
              </a:lnSpc>
              <a:spcBef>
                <a:spcPts val="150"/>
              </a:spcBef>
              <a:spcAft>
                <a:spcPts val="150"/>
              </a:spcAft>
              <a:tabLst>
                <a:tab pos="5581015" algn="l"/>
              </a:tabLst>
            </a:pP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3. Имена, каких известных португальских мореплавателей, вы узнали на уроке?</a:t>
            </a:r>
          </a:p>
          <a:p>
            <a:pPr algn="just">
              <a:lnSpc>
                <a:spcPct val="115000"/>
              </a:lnSpc>
              <a:spcBef>
                <a:spcPts val="150"/>
              </a:spcBef>
              <a:spcAft>
                <a:spcPts val="150"/>
              </a:spcAft>
              <a:tabLst>
                <a:tab pos="5581015" algn="l"/>
              </a:tabLst>
            </a:pP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4. Какой материал был трудным, непонятным?</a:t>
            </a:r>
          </a:p>
          <a:p>
            <a:pPr algn="just">
              <a:lnSpc>
                <a:spcPct val="115000"/>
              </a:lnSpc>
              <a:spcBef>
                <a:spcPts val="150"/>
              </a:spcBef>
              <a:spcAft>
                <a:spcPts val="150"/>
              </a:spcAft>
              <a:tabLst>
                <a:tab pos="5581015" algn="l"/>
              </a:tabLst>
            </a:pP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5. Понравился ли вам урок?</a:t>
            </a:r>
          </a:p>
          <a:p>
            <a:pPr algn="just">
              <a:lnSpc>
                <a:spcPct val="115000"/>
              </a:lnSpc>
              <a:spcBef>
                <a:spcPts val="150"/>
              </a:spcBef>
              <a:spcAft>
                <a:spcPts val="150"/>
              </a:spcAft>
              <a:tabLst>
                <a:tab pos="5581015" algn="l"/>
              </a:tabLst>
            </a:pP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6. Что еще нового по этой теме вы хотели бы узнать?</a:t>
            </a:r>
          </a:p>
        </p:txBody>
      </p:sp>
    </p:spTree>
    <p:extLst>
      <p:ext uri="{BB962C8B-B14F-4D97-AF65-F5344CB8AC3E}">
        <p14:creationId xmlns:p14="http://schemas.microsoft.com/office/powerpoint/2010/main" val="7054726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80060" y="332656"/>
            <a:ext cx="8183880" cy="1051560"/>
          </a:xfrm>
        </p:spPr>
        <p:txBody>
          <a:bodyPr/>
          <a:lstStyle/>
          <a:p>
            <a:pPr algn="ctr"/>
            <a:r>
              <a:rPr lang="ru-RU" dirty="0" smtClean="0"/>
              <a:t>Домашнее задание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971600" y="1772816"/>
            <a:ext cx="734481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mtClean="0">
                <a:latin typeface="Times New Roman" panose="02020603050405020304" pitchFamily="18" charset="0"/>
                <a:ea typeface="Calibri" panose="020F0502020204030204" pitchFamily="34" charset="0"/>
              </a:rPr>
              <a:t>Параграф 1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</a:rPr>
              <a:t>, дополнительный материал на стр. 19, подготовить сообщение (на выбор) на тему «Технические открытия и изобретения 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</a:rPr>
              <a:t>XV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</a:rPr>
              <a:t>-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</a:rPr>
              <a:t>XVI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</a:rPr>
              <a:t> вв. и их значение» или «Экспедиции португальцев в Индию во второй половине 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</a:rPr>
              <a:t>XV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</a:rPr>
              <a:t> в.»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517174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8183880" cy="5616624"/>
          </a:xfrm>
        </p:spPr>
        <p:txBody>
          <a:bodyPr>
            <a:normAutofit/>
          </a:bodyPr>
          <a:lstStyle/>
          <a:p>
            <a:r>
              <a:rPr lang="ru-RU" dirty="0" smtClean="0"/>
              <a:t>                   </a:t>
            </a:r>
            <a:r>
              <a:rPr lang="ru-RU" sz="4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План </a:t>
            </a:r>
            <a:r>
              <a:rPr lang="ru-RU" sz="4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урока:</a:t>
            </a:r>
            <a:br>
              <a:rPr lang="ru-RU" sz="4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solidFill>
                  <a:srgbClr val="002060"/>
                </a:solidFill>
              </a:rPr>
              <a:t/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Новые технические изобретения и усовершенствования</a:t>
            </a:r>
            <a:b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Интерес к новым странам</a:t>
            </a:r>
            <a:b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Открытие морского пути в Индию</a:t>
            </a:r>
            <a:r>
              <a:rPr lang="ru-RU" dirty="0">
                <a:solidFill>
                  <a:srgbClr val="002060"/>
                </a:solidFill>
              </a:rPr>
              <a:t/>
            </a:r>
            <a:br>
              <a:rPr lang="ru-RU" dirty="0">
                <a:solidFill>
                  <a:srgbClr val="002060"/>
                </a:solidFill>
              </a:rPr>
            </a:br>
            <a:endParaRPr lang="ru-RU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8403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395536" y="0"/>
          <a:ext cx="8568952" cy="732201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8447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28447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512168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Изобретения и усовершенствования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Значение</a:t>
                      </a:r>
                      <a:endParaRPr lang="ru-RU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512168">
                <a:tc>
                  <a:txBody>
                    <a:bodyPr/>
                    <a:lstStyle/>
                    <a:p>
                      <a:r>
                        <a:rPr lang="ru-RU" dirty="0" smtClean="0"/>
                        <a:t>Токарный станок</a:t>
                      </a:r>
                    </a:p>
                    <a:p>
                      <a:endParaRPr lang="ru-RU" dirty="0" smtClean="0"/>
                    </a:p>
                    <a:p>
                      <a:r>
                        <a:rPr lang="ru-RU" dirty="0" smtClean="0"/>
                        <a:t>Винтовой пресс</a:t>
                      </a:r>
                    </a:p>
                    <a:p>
                      <a:endParaRPr lang="ru-RU" dirty="0" smtClean="0"/>
                    </a:p>
                    <a:p>
                      <a:r>
                        <a:rPr lang="ru-RU" dirty="0" smtClean="0"/>
                        <a:t>Книгопечатание</a:t>
                      </a:r>
                    </a:p>
                    <a:p>
                      <a:endParaRPr lang="ru-RU" dirty="0" smtClean="0"/>
                    </a:p>
                    <a:p>
                      <a:r>
                        <a:rPr lang="ru-RU" dirty="0" smtClean="0"/>
                        <a:t>Ворот</a:t>
                      </a:r>
                    </a:p>
                    <a:p>
                      <a:endParaRPr lang="ru-RU" dirty="0" smtClean="0"/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512168">
                <a:tc>
                  <a:txBody>
                    <a:bodyPr/>
                    <a:lstStyle/>
                    <a:p>
                      <a:r>
                        <a:rPr lang="ru-RU" dirty="0" smtClean="0"/>
                        <a:t>Вагонетки</a:t>
                      </a:r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r>
                        <a:rPr lang="ru-RU" dirty="0" smtClean="0"/>
                        <a:t>Домны</a:t>
                      </a:r>
                    </a:p>
                    <a:p>
                      <a:endParaRPr lang="ru-RU" dirty="0" smtClean="0"/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512168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6095" y="548680"/>
            <a:ext cx="8183880" cy="69152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Токарный станок</a:t>
            </a:r>
            <a:endParaRPr lang="ru-RU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268760"/>
            <a:ext cx="7798944" cy="51943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40924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476672"/>
            <a:ext cx="8183880" cy="619512"/>
          </a:xfrm>
        </p:spPr>
        <p:txBody>
          <a:bodyPr>
            <a:noAutofit/>
          </a:bodyPr>
          <a:lstStyle/>
          <a:p>
            <a:pPr algn="ctr"/>
            <a:r>
              <a:rPr lang="ru-RU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Винтовой пресс</a:t>
            </a:r>
            <a:endParaRPr lang="ru-RU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1268760"/>
            <a:ext cx="4791075" cy="5095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41297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88816" y="476672"/>
            <a:ext cx="8183880" cy="619512"/>
          </a:xfrm>
        </p:spPr>
        <p:txBody>
          <a:bodyPr>
            <a:noAutofit/>
          </a:bodyPr>
          <a:lstStyle/>
          <a:p>
            <a:pPr algn="ctr"/>
            <a:r>
              <a:rPr lang="ru-RU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Книгопечатание</a:t>
            </a:r>
            <a:endParaRPr lang="ru-RU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5081" y="1196752"/>
            <a:ext cx="6991350" cy="517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64306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7300" y="620688"/>
            <a:ext cx="8183880" cy="700698"/>
          </a:xfrm>
        </p:spPr>
        <p:txBody>
          <a:bodyPr>
            <a:noAutofit/>
          </a:bodyPr>
          <a:lstStyle/>
          <a:p>
            <a: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Большая водоподъёмная </a:t>
            </a:r>
            <a:r>
              <a:rPr lang="ru-RU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машина</a:t>
            </a:r>
            <a:endParaRPr lang="ru-RU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8" y="1412776"/>
            <a:ext cx="2592288" cy="50355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39552" y="3068960"/>
            <a:ext cx="19442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Ворот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5" name="Прямая со стрелкой 4"/>
          <p:cNvCxnSpPr/>
          <p:nvPr/>
        </p:nvCxnSpPr>
        <p:spPr>
          <a:xfrm>
            <a:off x="1835696" y="3582308"/>
            <a:ext cx="1296144" cy="638780"/>
          </a:xfrm>
          <a:prstGeom prst="straightConnector1">
            <a:avLst/>
          </a:prstGeom>
          <a:ln w="762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12286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48680"/>
            <a:ext cx="8183880" cy="105156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Вагонетки на деревянных рельсах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936986"/>
            <a:ext cx="8331724" cy="40843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67607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92696"/>
            <a:ext cx="8183880" cy="619512"/>
          </a:xfrm>
        </p:spPr>
        <p:txBody>
          <a:bodyPr>
            <a:noAutofit/>
          </a:bodyPr>
          <a:lstStyle/>
          <a:p>
            <a:pPr algn="ctr"/>
            <a:r>
              <a:rPr lang="ru-RU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Домна (доменная печь)</a:t>
            </a:r>
            <a:endParaRPr lang="ru-RU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1560161"/>
            <a:ext cx="6516141" cy="4366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26257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517</TotalTime>
  <Words>270</Words>
  <Application>Microsoft Office PowerPoint</Application>
  <PresentationFormat>Экран (4:3)</PresentationFormat>
  <Paragraphs>55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2" baseType="lpstr">
      <vt:lpstr>Calibri</vt:lpstr>
      <vt:lpstr>Times New Roman</vt:lpstr>
      <vt:lpstr>Verdana</vt:lpstr>
      <vt:lpstr>Wingdings 2</vt:lpstr>
      <vt:lpstr>Аспект</vt:lpstr>
      <vt:lpstr>Технические открытия и выход к Мировому океану</vt:lpstr>
      <vt:lpstr>                   План урока:  1. Новые технические изобретения и усовершенствования  2. Интерес к новым странам  3. Открытие морского пути в Индию </vt:lpstr>
      <vt:lpstr>Презентация PowerPoint</vt:lpstr>
      <vt:lpstr>Токарный станок</vt:lpstr>
      <vt:lpstr>Винтовой пресс</vt:lpstr>
      <vt:lpstr>Книгопечатание</vt:lpstr>
      <vt:lpstr>Большая водоподъёмная машина</vt:lpstr>
      <vt:lpstr>Вагонетки на деревянных рельсах</vt:lpstr>
      <vt:lpstr>Домна (доменная печь)</vt:lpstr>
      <vt:lpstr>Презентация PowerPoint</vt:lpstr>
      <vt:lpstr>Модель каравеллы Х. Колумба «Санта-Мария»</vt:lpstr>
      <vt:lpstr>Галион или галеон</vt:lpstr>
      <vt:lpstr>Портолан или портулан</vt:lpstr>
      <vt:lpstr>2. Интерес к новым странам</vt:lpstr>
      <vt:lpstr>3. Открытие морского пути в Индию</vt:lpstr>
      <vt:lpstr>Рефлексия</vt:lpstr>
      <vt:lpstr>Домашнее задание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Технические открытия и выход к Мировому океану</dc:title>
  <dc:creator>Альбина</dc:creator>
  <cp:lastModifiedBy>320</cp:lastModifiedBy>
  <cp:revision>25</cp:revision>
  <dcterms:created xsi:type="dcterms:W3CDTF">2019-07-24T23:10:15Z</dcterms:created>
  <dcterms:modified xsi:type="dcterms:W3CDTF">2021-06-05T04:33:15Z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834836</vt:lpwstr>
  </property>
  <property fmtid="{D5CDD505-2E9C-101B-9397-08002B2CF9AE}" name="NXPowerLiteSettings" pid="3">
    <vt:lpwstr>C7000400038000</vt:lpwstr>
  </property>
  <property fmtid="{D5CDD505-2E9C-101B-9397-08002B2CF9AE}" name="NXPowerLiteVersion" pid="4">
    <vt:lpwstr>S9.0.3</vt:lpwstr>
  </property>
</Properties>
</file>