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78" r:id="rId21"/>
    <p:sldId id="279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7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6474B4-9A60-4983-829F-417B989D2B20}" type="datetimeFigureOut">
              <a:rPr lang="ru-RU" smtClean="0"/>
              <a:pPr/>
              <a:t>04.04.2017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5D5D3E-A309-4DA7-92EF-CD3873B472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 advClick="0" advTm="7000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452000" cy="8367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">
                <a:rot lat="0" lon="0" rev="16800000"/>
              </a:lightRig>
            </a:scene3d>
            <a:sp3d extrusionH="57150" prstMaterial="softEdge">
              <a:bevelT w="38100" h="38100" prst="angle"/>
            </a:sp3d>
          </a:bodyPr>
          <a:lstStyle/>
          <a:p>
            <a:r>
              <a:rPr lang="ru-RU" sz="8000" dirty="0" smtClean="0">
                <a:solidFill>
                  <a:srgbClr val="002060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Batang" pitchFamily="18" charset="-127"/>
                <a:ea typeface="Batang" pitchFamily="18" charset="-127"/>
              </a:rPr>
              <a:t>картотека</a:t>
            </a:r>
            <a:endParaRPr lang="ru-RU" sz="8000" dirty="0">
              <a:solidFill>
                <a:srgbClr val="002060"/>
              </a:soli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  <a:reflection blurRad="6350" stA="55000" endA="50" endPos="85000" dist="60007" dir="5400000" sy="-100000" algn="bl" rotWithShape="0"/>
              </a:effectLst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11760" y="4437112"/>
            <a:ext cx="2088232" cy="1656184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59832" y="836712"/>
            <a:ext cx="6084168" cy="6021288"/>
          </a:xfrm>
          <a:scene3d>
            <a:camera prst="isometricOffAxis2Left"/>
            <a:lightRig rig="soft" dir="tl">
              <a:rot lat="0" lon="0" rev="20100000"/>
            </a:lightRig>
          </a:scene3d>
          <a:sp3d>
            <a:bevelT w="50800" h="508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Музыкальных  развлечений </a:t>
            </a:r>
          </a:p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и музыкальных минуток</a:t>
            </a:r>
          </a:p>
          <a:p>
            <a:r>
              <a:rPr lang="ru-RU" sz="36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</a:t>
            </a:r>
          </a:p>
          <a:p>
            <a:endParaRPr lang="ru-RU" sz="3600" dirty="0" smtClean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3600" dirty="0" smtClean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3600" dirty="0" smtClean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endParaRPr lang="ru-RU" sz="3600" dirty="0" smtClean="0">
              <a:solidFill>
                <a:srgbClr val="00206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  <a:p>
            <a:pPr algn="r"/>
            <a:r>
              <a:rPr lang="ru-RU" sz="1800" dirty="0" smtClean="0">
                <a:solidFill>
                  <a:srgbClr val="00206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        </a:t>
            </a:r>
            <a:r>
              <a:rPr lang="ru-RU" sz="2000" dirty="0" smtClean="0">
                <a:solidFill>
                  <a:srgbClr val="7030A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Выполнила воспитатель: </a:t>
            </a:r>
            <a:endParaRPr lang="ru-RU" sz="2000" dirty="0">
              <a:solidFill>
                <a:srgbClr val="7030A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</a:endParaRPr>
          </a:p>
          <a:p>
            <a:pPr algn="r"/>
            <a:r>
              <a:rPr lang="ru-RU" sz="2000" dirty="0" smtClean="0">
                <a:solidFill>
                  <a:srgbClr val="7030A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2 младшей группы</a:t>
            </a:r>
          </a:p>
          <a:p>
            <a:pPr algn="r"/>
            <a:r>
              <a:rPr lang="ru-RU" sz="2000" dirty="0" err="1" smtClean="0">
                <a:solidFill>
                  <a:srgbClr val="7030A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Кокорева</a:t>
            </a:r>
            <a:r>
              <a:rPr lang="ru-RU" sz="2000" dirty="0" smtClean="0">
                <a:solidFill>
                  <a:srgbClr val="7030A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</a:rPr>
              <a:t> К.Р.</a:t>
            </a:r>
          </a:p>
        </p:txBody>
      </p:sp>
      <p:pic>
        <p:nvPicPr>
          <p:cNvPr id="1026" name="Picture 2" descr="H:\Рамки для картотеки\17787_html_m3b1674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1844824"/>
            <a:ext cx="7236296" cy="5013176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88248">
            <a:off x="4554640" y="610195"/>
            <a:ext cx="4347941" cy="5645763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23528" y="771532"/>
            <a:ext cx="482453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маленькая,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славненькая,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Птичке зёрнышек я дам,-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Прилетай скорее к нам.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маленькая,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славненькая,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зёрна поклюёт,-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Детям  песенку споёт.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маленькая,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славненькая,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Птичка песенку пропела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И в лес улетела.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99170">
            <a:off x="3269947" y="945593"/>
            <a:ext cx="5582926" cy="5350304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708700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Заинька, зайка,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Маленький зайка!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Длинные ушки,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Быстрые ножки.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Заинька, зайка,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Маленький зайка!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Деток боишься 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Зайка – трусишка!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692697"/>
            <a:ext cx="5419385" cy="6057672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1260937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Киска к детям подошла,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Молочка просила.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Молочка просила 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«Мяу» говорила.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«Мяу…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мяу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…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мяу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…»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Угостили молочком-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Кисонька поела.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Кисонька поела,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Песенку запела: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Мурр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мурр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…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мурр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…»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9828" y="449288"/>
            <a:ext cx="5644171" cy="5860032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2308249"/>
            <a:ext cx="9144000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 нам пришла собачка 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Умная собачка.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детками играет 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Очень громко лает: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«Гав! Гав! Гав!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631183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Утром солнышко встаёт,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Всех на улицу зовёт.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Просыпайся ,зайка,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Зайка – попрыгай-ка!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 Саше зайчик подбежал,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Возле Саши прыгать стал.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Прыг ,скок, прыг, скок-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Поиграй со мной дружок!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 детям зайчик подбежал,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Возле деток прыгать стал: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Прыг , скок, прыг, скок –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Догоняй меня дружок!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25602" name="Picture 2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48680"/>
            <a:ext cx="4037849" cy="5760640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77856" y="404664"/>
            <a:ext cx="5166144" cy="6111252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582670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Покатились сани вниз.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Крепче , куколка, держись.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Ты сиди , не упади,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Там канавка впереди.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Санки на бок и в сугроб.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«Ах, разбила кукла лоб!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Где же вата, где же йод?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Что же доктор не идёт?»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Кукла больше не больна 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Ей повязка не нужна.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Куклу можем мы опять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горки в санках покатать!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6247" y="332656"/>
            <a:ext cx="4247753" cy="6048672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1438637"/>
            <a:ext cx="9144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Спать не хочет бурый Мишка-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Уж такой он шалунишка.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Я </a:t>
            </a:r>
            <a:r>
              <a:rPr lang="ru-RU" sz="2400" b="1" dirty="0" err="1" smtClean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Т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оптыжку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покачаю: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«- Баю-баю, Баю-баю!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Ты ложись–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на кроватку,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Спи , мой Мишка, сладко-сладко.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Я ведь тоже засыпаю: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Баю –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баю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баю-баю!»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я\Desktop\6fe15be0a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200018">
            <a:off x="4142248" y="495345"/>
            <a:ext cx="4761359" cy="5717045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0" y="935947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Мишка спрятался опять,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Надо мишку отыскать.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Ребята выходите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rgbClr val="002060"/>
                </a:solidFill>
                <a:latin typeface="Batang" pitchFamily="18" charset="-127"/>
                <a:ea typeface="Batang" pitchFamily="18" charset="-127"/>
                <a:cs typeface="Times New Roman" pitchFamily="18" charset="0"/>
              </a:rPr>
              <a:t>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мишку отыщите!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Погуляйте ,дети ,с мишкой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Возле ёлочки своей.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А теперь с Мишуткой вместе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Запляшите веселей: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Ля-ля-ля, ля-ля-ля!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Запляшите веселей,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Ля-ля-ля, ля-ля-ля!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Запляшите веселей.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467544" y="176752"/>
            <a:ext cx="867645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погреемся немножко,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похлопаем в ладошки.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Хлоп ,хлоп, хлоп, хлоп, хлоп!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Хлоп ,хлоп, хлоп, хлоп, хлоп!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Рукавицы мы надели,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Не боимся мы метели.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Ножки тоже мы погреем,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потопаем сильнее.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с морозом подружились,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Как снежинки закружились.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Ля, 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Ля, 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39939" name="Picture 3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692696"/>
            <a:ext cx="4499992" cy="5472608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0" y="1124744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 лесной лужайке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Разбежались зайки.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Вот какие зайки,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Зайки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побегайки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Сели зайчики в кружок,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Роют лапой корешок.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Вот какие зайки,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Зайки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побегайки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Вдруг бежит лисичка,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Рыжая сестричка.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Ищет –где же зайки,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Зайки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побегайки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38915" name="Picture 3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6753" y="548680"/>
            <a:ext cx="5377247" cy="5616624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26469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411760" y="2089757"/>
            <a:ext cx="673224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Похлопаем в ладошки,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Похлопаем немножко.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Похлопаем в ладошки,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Очень хорошо!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4644008" cy="5832648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0" y="96071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Поплясать становись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И дружку поклонись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Будем вместе приседать: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Дружно сесть! Дружно встать!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Машут ручки ребят-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Это птички летят.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Ля ,ля, ля, ля, ля!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1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5356" y="476672"/>
            <a:ext cx="4678692" cy="5112568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680953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Греет солнышко теплее,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Стало в доме веселее.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Все в кружок, все в кружок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Станем поскорее.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флажки свои поднимем,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Зашагаем дружно с ними.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Высоко ,высоко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флажки поднимем.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Мы покружимся немножко,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Веселей пляшите ,ножки!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И вот так, и вот так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Попляшите, ножки!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1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8386" y="404664"/>
            <a:ext cx="5555614" cy="5832648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1158879"/>
            <a:ext cx="91440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Посмотрите на зайчат-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Ушки длинные торчат.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Глазки шустрые блестят,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Ножки танцевать хотят!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Зайцам весело у нас,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Все они пустились в пляс.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Глазки шустрые блестят,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Ножки танцевать хотят!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1" descr="C:\Users\я\Desktop\a800_jP2iJCbXd6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32655"/>
            <a:ext cx="4860032" cy="6336705"/>
          </a:xfrm>
          <a:prstGeom prst="cloud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77014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куклою Наташенькой похожу,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Детям всем Наташеньку покажу.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куклою Наташенькой похожу,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Детям всем Наташеньку покажу.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,топай ножками поскорей!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ножками веселей!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На ушко ей песенку пропою,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Приголублю куколку я свою.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,топай ножками поскорей!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ножками веселей!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А теперь, Наташенька, попляши,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Смотрят на Наташеньку малыши.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,топай ножками поскорей!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ножками веселей!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 куклою Наташенькой похожу,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Спать свою Наташеньку положу.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 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 ножками поскорей!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Топай, топай ножками веселей!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Баю – бай, Наташенька, баю-баю!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Спи ,моя Наташенька, засыпай!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Batang" pitchFamily="18" charset="-127"/>
                <a:ea typeface="Batang" pitchFamily="18" charset="-127"/>
                <a:cs typeface="Times New Roman" pitchFamily="18" charset="0"/>
              </a:rPr>
              <a:t>Дети говорят: «Тихо спит Наташа! Т-с-с!»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 flipH="1">
            <a:off x="467544" y="620688"/>
            <a:ext cx="1368152" cy="216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367646" y="-711462"/>
            <a:ext cx="6192688" cy="8424939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483768" y="1629698"/>
            <a:ext cx="518457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пальчики попляшут,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пальчики попляшут,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пальчики попляшут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У маленьких ребят.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пальчики попляшут,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пальчики попляшут,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А девочки и мальчики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Все ровненько сидят.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424936" cy="61926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1979712" y="2220986"/>
            <a:ext cx="71642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Тук-тук молотком,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Мы построим птичкам дом.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Тук –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тук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 молотком ,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Aharoni" pitchFamily="2" charset="-79"/>
              </a:rPr>
              <a:t>Поселяйтесь ,птички ,в нём!</a:t>
            </a: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460432" cy="5976664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2627784" y="2099485"/>
            <a:ext cx="65162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Бум -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бум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, барабан,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Что за шум и тарарам?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Бум-бум, барабан,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Просыпайтесь по утрам!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8352928" cy="5976664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555776" y="1440378"/>
            <a:ext cx="658822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Вот такая дудочка!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Вот такая дудочка!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Вот такая дудочка!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 –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ду-ду-ду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 –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Вот такая дудочка!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992888" cy="6192688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2699792" y="2039660"/>
            <a:ext cx="644420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Поехали потихонечку,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Поехали потихонечку.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быстренько, и быстренько,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быстренько, и быстренько.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И приехали!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352928" cy="6048672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55776" y="1340768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Зашагали наши ножки-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Прямо по дорожке-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Ну-ка веселее-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Вот как мы умеем-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Топают сапожки-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Это наши ножки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Топ, топ, топ!</a:t>
            </a:r>
            <a:endParaRPr lang="ru-RU" sz="2400" b="1" dirty="0" smtClean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C:\Users\я\Desktop\depositphotos_11479449-Kids-patter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5904656"/>
          </a:xfrm>
          <a:prstGeom prst="ellipse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  <a:softEdge rad="317500"/>
          </a:effectLst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411760" y="1745688"/>
            <a:ext cx="673224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Но, но, но ! Но, но, но!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Ты скачи, скачи, лошадка,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Побыстрее – да, да ,да!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Ты вези, вези, лошадка,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Куклу Катю к нам сюда!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  <a:ea typeface="Batang" pitchFamily="18" charset="-127"/>
                <a:cs typeface="Times New Roman" pitchFamily="18" charset="0"/>
              </a:rPr>
              <a:t>Гоп, гоп, гоп! Гоп, гоп, гоп!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ea typeface="Batang" pitchFamily="18" charset="-127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 advClick="0" advTm="7000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</TotalTime>
  <Words>1072</Words>
  <Application>Microsoft Office PowerPoint</Application>
  <PresentationFormat>Экран (4:3)</PresentationFormat>
  <Paragraphs>223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Апекс</vt:lpstr>
      <vt:lpstr>картотека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Гнёздышко</cp:lastModifiedBy>
  <cp:revision>18</cp:revision>
  <dcterms:created xsi:type="dcterms:W3CDTF">2015-01-26T12:32:38Z</dcterms:created>
  <dcterms:modified xsi:type="dcterms:W3CDTF">2017-04-04T12:29:08Z</dcterms:modified>
</cp:coreProperties>
</file>