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57" r:id="rId8"/>
    <p:sldId id="263" r:id="rId9"/>
    <p:sldId id="268" r:id="rId10"/>
    <p:sldId id="264" r:id="rId11"/>
    <p:sldId id="265" r:id="rId12"/>
    <p:sldId id="269" r:id="rId13"/>
    <p:sldId id="267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74" d="100"/>
          <a:sy n="74" d="100"/>
        </p:scale>
        <p:origin x="-564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5715-3438-47ED-846E-E586CDFF7CF6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AFA48761-006B-42C5-9EFB-4D347448B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5715-3438-47ED-846E-E586CDFF7CF6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48761-006B-42C5-9EFB-4D347448B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5715-3438-47ED-846E-E586CDFF7CF6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48761-006B-42C5-9EFB-4D347448B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5715-3438-47ED-846E-E586CDFF7CF6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AFA48761-006B-42C5-9EFB-4D347448B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5715-3438-47ED-846E-E586CDFF7CF6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48761-006B-42C5-9EFB-4D347448BD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5715-3438-47ED-846E-E586CDFF7CF6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48761-006B-42C5-9EFB-4D347448B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5715-3438-47ED-846E-E586CDFF7CF6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AFA48761-006B-42C5-9EFB-4D347448BD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5715-3438-47ED-846E-E586CDFF7CF6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48761-006B-42C5-9EFB-4D347448B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5715-3438-47ED-846E-E586CDFF7CF6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48761-006B-42C5-9EFB-4D347448B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5715-3438-47ED-846E-E586CDFF7CF6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48761-006B-42C5-9EFB-4D347448BD1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715715-3438-47ED-846E-E586CDFF7CF6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A48761-006B-42C5-9EFB-4D347448BD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4715715-3438-47ED-846E-E586CDFF7CF6}" type="datetimeFigureOut">
              <a:rPr lang="ru-RU" smtClean="0"/>
              <a:pPr/>
              <a:t>05.06.2021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FA48761-006B-42C5-9EFB-4D347448BD1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64238" y="468924"/>
            <a:ext cx="8825658" cy="287939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 «маленького человека» в литературе 18 века (на примере повести А.С.Пушкина «Станционный смотритель»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252881" y="3509682"/>
            <a:ext cx="4988860" cy="2353236"/>
          </a:xfrm>
        </p:spPr>
        <p:txBody>
          <a:bodyPr/>
          <a:lstStyle/>
          <a:p>
            <a:r>
              <a:rPr lang="ru-RU" dirty="0" smtClean="0"/>
              <a:t>Выполнила : попова мария </a:t>
            </a:r>
          </a:p>
          <a:p>
            <a:r>
              <a:rPr lang="ru-RU" dirty="0" smtClean="0"/>
              <a:t>Ученица </a:t>
            </a:r>
            <a:r>
              <a:rPr lang="ru-RU" dirty="0" smtClean="0"/>
              <a:t>10</a:t>
            </a:r>
            <a:r>
              <a:rPr lang="ru-RU" dirty="0" smtClean="0"/>
              <a:t> </a:t>
            </a:r>
            <a:r>
              <a:rPr lang="ru-RU" dirty="0" smtClean="0"/>
              <a:t>класса </a:t>
            </a:r>
            <a:r>
              <a:rPr lang="ru-RU" dirty="0" smtClean="0"/>
              <a:t>МБОУ СОШ №8</a:t>
            </a:r>
            <a:endParaRPr lang="ru-RU" dirty="0" smtClean="0"/>
          </a:p>
          <a:p>
            <a:r>
              <a:rPr lang="ru-RU" dirty="0" smtClean="0"/>
              <a:t>Учитель : Сергеенко Людмила Вячеславовна </a:t>
            </a:r>
            <a:endParaRPr lang="ru-RU" dirty="0" smtClean="0"/>
          </a:p>
          <a:p>
            <a:r>
              <a:rPr lang="ru-RU" dirty="0" smtClean="0"/>
              <a:t>2020г</a:t>
            </a:r>
            <a:endParaRPr lang="ru-RU" dirty="0"/>
          </a:p>
        </p:txBody>
      </p:sp>
      <p:pic>
        <p:nvPicPr>
          <p:cNvPr id="1026" name="Picture 2" descr="C:\Users\зау\Desktop\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462" y="3235568"/>
            <a:ext cx="4044462" cy="339383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995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4095" y="1207478"/>
            <a:ext cx="7511044" cy="491989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Через некоторое время рассказчик снова проезжал те места. Там , где раньше была станция , теперь жила семья пивовара , а Вырин спившись умер . Повествователь попросил проводить его к могиле Самсона Вырина . Мальчик , сын пивовара, рассказал ему по дороге , что летом сюда приезжала «прекрасная барыня с тремя маленькими барчатами» , которая , придя к могиле смотрителя , «легла здесь и лежала долго»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2002" y="1445386"/>
            <a:ext cx="2788537" cy="3993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159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Герои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54954" y="2312894"/>
            <a:ext cx="4825158" cy="370690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  Рассказчик – чиновник , который « в течение двадцати лет сряду , изъездил Россию» , от его лица ведётся повествование в произведении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Авдотья Самсоновна(Дуня) – дочь </a:t>
            </a:r>
            <a:r>
              <a:rPr lang="ru-RU" dirty="0"/>
              <a:t>В</a:t>
            </a:r>
            <a:r>
              <a:rPr lang="ru-RU" dirty="0" smtClean="0"/>
              <a:t>ырина  , очень красивая девушка, в начале повести ей около 14 лет – «маленькая кокетка» с большими голубыми глазами.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08712" y="2312893"/>
            <a:ext cx="4825159" cy="3706907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Самсон Вырин – мужчина лет пятидесяти , станционный смотритель «из почтенного сословия смотрителей» , отец  Дуни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Ротмистр Минский – молодой гусар , обманом увёзший Дуню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5744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 чём заставляет задуматься?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Пушкин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заставляет нерадивых чад подумать о своих стариках, дает им наставление не забывать родителей, быть им благодарными. Семья – это самое ценное в жизни каждого человека. Именно она готова простить нам все, принять нас любыми, утешить и успокоить в трудный час. Родители – самые преданные люди. Она отдают нам все, и взамен ничего не просят, кроме любви и небольшого количества внимания и заботы с нашей стороны.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241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/>
              <a:t>В повести «Станционный смотритель» Пушкин обозначил особый характер  конфликта между отцовским счастьем Вырина  и счастьем его дочери. Автор подчеркнул нравственное превосходство смотрителя , над остальными героями ,изобразив пример беззаветной любви к своему ребёнку.</a:t>
            </a:r>
          </a:p>
          <a:p>
            <a:pPr marL="0" indent="0">
              <a:buNone/>
            </a:pPr>
            <a:r>
              <a:rPr lang="ru-RU" dirty="0" smtClean="0"/>
              <a:t>Прочитав эту повесть, я поняла , что нужно уважать своих родителей, не забывать о них  и не бросать, иначе будет поздно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8409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Познакомиться с литературой, связанной с темой «маленького человека»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Показать основные черты маленького человека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Показать, какие авторы использовали тему «маленького  человека»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Познакомиться с текстом «Станционный смотритель»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Показать, как А.С.Пушкин  раскрывает тему «маленького человека» в своем произведении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О чем заставляет задуматься это произведение?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2999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Кто такой «маленький человек» ?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/>
              <a:t>«Маленький человек» - герой , наделённый глубокими искренними чувствами, способный к душевным переживаниям и страданиям.</a:t>
            </a:r>
          </a:p>
          <a:p>
            <a:pPr algn="ctr"/>
            <a:endParaRPr lang="ru-RU" dirty="0"/>
          </a:p>
          <a:p>
            <a:pPr algn="r"/>
            <a:r>
              <a:rPr lang="ru-RU" dirty="0" err="1" smtClean="0"/>
              <a:t>Н.М.Карамзин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789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Главные черты маленького человека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6824" y="1336431"/>
            <a:ext cx="5734653" cy="4683369"/>
          </a:xfrm>
        </p:spPr>
        <p:txBody>
          <a:bodyPr>
            <a:normAutofit fontScale="70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Низкое , бедственное , подчинённое социальное положение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Страдание , происходящее не от своего злого умысла или вины , а от слабости и ошибок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В разной мере , но ущербность личности , часто убожество и неразвитость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Острота жизненных переживаний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Осознание себя именно «маленьким человеком» и стремление утвердить своё право н жизнь именно в таком качестве , но часто с мечтой об облегчении жизни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smtClean="0"/>
              <a:t>Обращение  Богу как к единственному носителю справедливости и равенства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4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Эволюция образа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Представление о «маленьком человеке» менялось на протяжении 18-19 веков . Каждый писатель имел свои личные взгляды на данного героя . Писатели 18 века - </a:t>
            </a:r>
            <a:r>
              <a:rPr lang="ru-RU" dirty="0" err="1" smtClean="0"/>
              <a:t>Н.М.Карамзин</a:t>
            </a:r>
            <a:r>
              <a:rPr lang="ru-RU" dirty="0" smtClean="0"/>
              <a:t> – и первой половины 19 века – </a:t>
            </a:r>
            <a:r>
              <a:rPr lang="ru-RU" dirty="0" err="1" smtClean="0"/>
              <a:t>А.С.Пушкин</a:t>
            </a:r>
            <a:r>
              <a:rPr lang="ru-RU" dirty="0" smtClean="0"/>
              <a:t> , </a:t>
            </a:r>
            <a:r>
              <a:rPr lang="ru-RU" dirty="0" err="1" smtClean="0"/>
              <a:t>Н.В.Гоголь</a:t>
            </a:r>
            <a:r>
              <a:rPr lang="ru-RU" dirty="0" smtClean="0"/>
              <a:t> относятся к  «маленькому человеку» с сочувствием</a:t>
            </a:r>
          </a:p>
          <a:p>
            <a:pPr marL="0" indent="0">
              <a:buNone/>
            </a:pPr>
            <a:r>
              <a:rPr lang="ru-RU" dirty="0" smtClean="0"/>
              <a:t>Сначала «маленький человек» мог любить , уважать себя , но был бессилен перед государственной машиной. Затем он не мог любить , не мог уважать , а о борьбе с государством даже думать не мог . Позже «аленький человек» приобретает чувство собственного достоинства , способность любить и при этом остро ощущать своё ничтожное положение . Но самое главное – он уже ничтожен в душе!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09568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«маленького человека» в произведениях </a:t>
            </a:r>
            <a:r>
              <a:rPr lang="ru-RU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А.С.Пушкина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21976" y="2407023"/>
            <a:ext cx="9722224" cy="383241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 smtClean="0"/>
              <a:t>Пушкин был писателем , в творческое внимание которого вошла вся огромная Россия : её история , просторы , жизнь. Петербург и Москва открывались не только с роскошного подъезда , но и уже с узких дверей бедняцких домов. Впервые русская литература так пронзительно и наглядно показала искажение личности враждебной ей средой .  «Повести Белкина»  были созданы осенью 1830 года в селе Болдино . Основным действующим персонажем «Повестей» являлся маленький бедный человек , его положение в обществе , его желания , стремления, социальные противоречия , в которые он втянут , нравственное достоинство и  простое человеческое счастье 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8951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Тема «маленького человека» в произведении А.С. Пушкина «Станционный </a:t>
            </a:r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смотритель»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Из повестей этого цикла наибольшее влияние на весь дальнейший ход развития русской литературы оказала повесть «Станционный смотритель». Выбор </a:t>
            </a:r>
            <a:r>
              <a:rPr lang="ru-RU" dirty="0"/>
              <a:t>П</a:t>
            </a:r>
            <a:r>
              <a:rPr lang="ru-RU" dirty="0" smtClean="0"/>
              <a:t>ушкиным героя – станционного смотрителя – был не случайным. В 20-х годах 19-го века в русской литературе появляется немало нравоописательных очерков, рассказов , героями которых оказываются люди «низшего класса» . «Станционный смотритель»-социально-психологическая повесть о «маленьком человеке» и его горькой судьбе в дворянском обществе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1495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4954" y="443754"/>
            <a:ext cx="8761413" cy="73958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3753" y="1090247"/>
            <a:ext cx="11376211" cy="560638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Повесть начинается с размышлений рассказчика о судьбе станционных смотрителей . В мае 1816 года рассказчик проезжал через ***скую губернию . Мужчина попал под проливной дождь и остановился на станции , чтобы переодеться и выпить чаю. На стол накрывала дочь смотрителя – Дуня , поразившая рассказчика своей красотой . Пока хозяева хлопотали , рассказчик рассматривал комнату .Рассказчик со смотрителем и Дуней выпили чаю , приятно беседуя «как будто век были знакомы». Уезжая, рассказчик поцеловал Дуню в сенях с её позволения.</a:t>
            </a:r>
          </a:p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Через несколько лет рассказчик снова посетил эту станцию. Войдя в дом , он был  поражен небрежностью и обветшалостью обстановки. Сам же смотритель, Самсон Вырин , сильно постарел и поседел . На вопросы о дочери старик сначала не хотел отвечать, но после двух стаканов пунша разговорился. Он рассказал , что три года назад к ним заехал молодой гусар . Сначала сильно возмущался , что ему не подают лошадей ,  но увидев Дуню, смягчился .После ужина ему якобы стало плохо. Подкупив вызванного на следующий день врача, гусар побыл пару дней на станции. В воскресенье , с разрешения смотрителя , он повёз </a:t>
            </a:r>
            <a:r>
              <a:rPr lang="ru-RU" dirty="0">
                <a:solidFill>
                  <a:schemeClr val="tx1"/>
                </a:solidFill>
              </a:rPr>
              <a:t>Д</a:t>
            </a:r>
            <a:r>
              <a:rPr lang="ru-RU" dirty="0" smtClean="0">
                <a:solidFill>
                  <a:schemeClr val="tx1"/>
                </a:solidFill>
              </a:rPr>
              <a:t>уню в церковь. Через некоторое время Вырин забеспокоился  и пошёл в церковь, там ему сказали , что гусар повёз  Дуню на следующую станцию. Смотритель взял отпуск и пешком отправился искать свою дочь. Найдя гусара в Санкт- Петербурге , </a:t>
            </a:r>
            <a:r>
              <a:rPr lang="ru-RU" dirty="0">
                <a:solidFill>
                  <a:schemeClr val="tx1"/>
                </a:solidFill>
              </a:rPr>
              <a:t>В</a:t>
            </a:r>
            <a:r>
              <a:rPr lang="ru-RU" dirty="0" smtClean="0">
                <a:solidFill>
                  <a:schemeClr val="tx1"/>
                </a:solidFill>
              </a:rPr>
              <a:t>ырин просит отдать дочь, но ему отказывают . Прогуливаясь по Литейной , Вырин заметил  Минского. Разузнав у кучера , где живёт Дуня , смотритель поспешил в квартиру дочери. Зайдя в комнату , Самсон застал  роскошно одетую Дуню и Минского . Увидев отца , девушка упала в обморок . Рассерженный Минский выгнал старика. Через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два дня Вырин вернулся на станцию и уже три года о ней ничего не знает.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683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8831" y="785447"/>
            <a:ext cx="9461078" cy="5521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193</TotalTime>
  <Words>1115</Words>
  <Application>Microsoft Office PowerPoint</Application>
  <PresentationFormat>Произвольный</PresentationFormat>
  <Paragraphs>46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Тема «маленького человека» в литературе 18 века (на примере повести А.С.Пушкина «Станционный смотритель»</vt:lpstr>
      <vt:lpstr>Цели</vt:lpstr>
      <vt:lpstr>Кто такой «маленький человек» ?</vt:lpstr>
      <vt:lpstr>Главные черты маленького человека</vt:lpstr>
      <vt:lpstr>Эволюция образа</vt:lpstr>
      <vt:lpstr>Тема «маленького человека» в произведениях А.С.Пушкина</vt:lpstr>
      <vt:lpstr> Тема «маленького человека» в произведении А.С. Пушкина «Станционный смотритель»</vt:lpstr>
      <vt:lpstr>сюжет</vt:lpstr>
      <vt:lpstr>Презентация PowerPoint</vt:lpstr>
      <vt:lpstr>Презентация PowerPoint</vt:lpstr>
      <vt:lpstr>Герои</vt:lpstr>
      <vt:lpstr> О чём заставляет задуматься?</vt:lpstr>
      <vt:lpstr>Вывод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«маленького человека» в литературе 18 века</dc:title>
  <dc:creator>мария</dc:creator>
  <cp:lastModifiedBy>user</cp:lastModifiedBy>
  <cp:revision>28</cp:revision>
  <dcterms:created xsi:type="dcterms:W3CDTF">2018-01-03T12:33:50Z</dcterms:created>
  <dcterms:modified xsi:type="dcterms:W3CDTF">2021-06-05T00:01:27Z</dcterms:modified>
</cp:coreProperties>
</file>