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634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18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613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142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40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974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07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837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20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15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333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37B82-4F6B-4A79-8EDC-2199702BA2A6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54E5-9F7C-474F-86B9-CA88F9A20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99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1" y="0"/>
            <a:ext cx="9104060" cy="67987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439071" y="59267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Monotype Corsiva" panose="03010101010201010101" pitchFamily="66" charset="0"/>
              </a:rPr>
              <a:t>Муниципальное бюджетное дошкольное образовательное учреждение «Детский сад №17 «Земляничка»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71825" y="1580280"/>
            <a:ext cx="597217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>
                <a:latin typeface="Monotype Corsiva" panose="03010101010201010101" pitchFamily="66" charset="0"/>
              </a:rPr>
              <a:t>Детский дизайн в театрализованной деятельности детей подготовительной группы №7 «Капельки» , </a:t>
            </a:r>
          </a:p>
          <a:p>
            <a:pPr algn="ctr"/>
            <a:r>
              <a:rPr lang="ru-RU" sz="3000" dirty="0">
                <a:latin typeface="Monotype Corsiva" panose="03010101010201010101" pitchFamily="66" charset="0"/>
              </a:rPr>
              <a:t>через инсценировку сказки</a:t>
            </a:r>
          </a:p>
          <a:p>
            <a:pPr algn="ctr"/>
            <a:r>
              <a:rPr lang="ru-RU" sz="3000" dirty="0">
                <a:latin typeface="Monotype Corsiva" panose="03010101010201010101" pitchFamily="66" charset="0"/>
              </a:rPr>
              <a:t> «Кошкин дом, на новый лад»</a:t>
            </a:r>
            <a:endParaRPr lang="ru-RU" sz="3000" dirty="0"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24044" y="4783619"/>
            <a:ext cx="2962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Выполнили:</a:t>
            </a:r>
          </a:p>
          <a:p>
            <a:r>
              <a:rPr lang="ru-RU" dirty="0">
                <a:latin typeface="Monotype Corsiva" panose="03010101010201010101" pitchFamily="66" charset="0"/>
              </a:rPr>
              <a:t>Кармастина Наталья Юрьевна</a:t>
            </a:r>
          </a:p>
          <a:p>
            <a:r>
              <a:rPr lang="ru-RU" dirty="0" err="1">
                <a:latin typeface="Monotype Corsiva" panose="03010101010201010101" pitchFamily="66" charset="0"/>
              </a:rPr>
              <a:t>Хруберова</a:t>
            </a:r>
            <a:r>
              <a:rPr lang="ru-RU" dirty="0">
                <a:latin typeface="Monotype Corsiva" panose="03010101010201010101" pitchFamily="66" charset="0"/>
              </a:rPr>
              <a:t> Наталья Леонидовна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96784" y="6211670"/>
            <a:ext cx="1019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Monotype Corsiva" panose="03010101010201010101" pitchFamily="66" charset="0"/>
              </a:rPr>
              <a:t>г.Бердск</a:t>
            </a:r>
            <a:r>
              <a:rPr lang="ru-RU" dirty="0">
                <a:latin typeface="Monotype Corsiva" panose="03010101010201010101" pitchFamily="66" charset="0"/>
              </a:rPr>
              <a:t> </a:t>
            </a:r>
          </a:p>
          <a:p>
            <a:r>
              <a:rPr lang="ru-RU" dirty="0">
                <a:latin typeface="Monotype Corsiva" panose="03010101010201010101" pitchFamily="66" charset="0"/>
              </a:rPr>
              <a:t>2021 год</a:t>
            </a:r>
          </a:p>
        </p:txBody>
      </p:sp>
    </p:spTree>
    <p:extLst>
      <p:ext uri="{BB962C8B-B14F-4D97-AF65-F5344CB8AC3E}">
        <p14:creationId xmlns:p14="http://schemas.microsoft.com/office/powerpoint/2010/main" val="1115535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9210" y="74621"/>
            <a:ext cx="3737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Самостоятельно изготовили афишу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303" y="756510"/>
            <a:ext cx="2171907" cy="2895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602" y="845563"/>
            <a:ext cx="2193892" cy="2925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751" y="872067"/>
            <a:ext cx="2154135" cy="2872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695" y="701642"/>
            <a:ext cx="2228496" cy="300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899083" y="3773803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 пригласительные в театр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365932" y="4143135"/>
            <a:ext cx="3527527" cy="2615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040476" y="4322188"/>
            <a:ext cx="3325456" cy="2465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2867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8597" y="94389"/>
            <a:ext cx="75357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- Совместно с родителями дополнили костюмы героев (ушки котов, свинки)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8597" y="1168027"/>
            <a:ext cx="64336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3 этап </a:t>
            </a:r>
            <a:r>
              <a:rPr lang="ru-RU" dirty="0"/>
              <a:t>– </a:t>
            </a:r>
            <a:r>
              <a:rPr lang="ru-RU" sz="2800" dirty="0"/>
              <a:t>заключительный</a:t>
            </a:r>
          </a:p>
          <a:p>
            <a:r>
              <a:rPr lang="ru-RU" sz="2800" dirty="0" err="1"/>
              <a:t>Премъера</a:t>
            </a:r>
            <a:r>
              <a:rPr lang="ru-RU" sz="2800" dirty="0"/>
              <a:t> спектакля «Кошкин дом, на новый лад» 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0092" y="2672553"/>
            <a:ext cx="5195358" cy="38520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81917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91745"/>
            <a:ext cx="9144000" cy="70414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3379" y="989214"/>
            <a:ext cx="6195650" cy="63599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9817" y="379198"/>
            <a:ext cx="569579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800" dirty="0">
                <a:latin typeface="Monotype Corsiva" panose="03010101010201010101" pitchFamily="66" charset="0"/>
              </a:rPr>
              <a:t>Спасибо </a:t>
            </a:r>
          </a:p>
          <a:p>
            <a:pPr algn="ctr"/>
            <a:r>
              <a:rPr lang="ru-RU" sz="8800" dirty="0">
                <a:latin typeface="Monotype Corsiva" panose="03010101010201010101" pitchFamily="66" charset="0"/>
              </a:rPr>
              <a:t>за внимание!</a:t>
            </a:r>
            <a:endParaRPr lang="ru-RU" sz="8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495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009650" y="4352925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04" y="75643"/>
            <a:ext cx="61602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Во время тематической недели «Волшебный мир сказок», мы с детьми инсценировали небольшую сценку из сказки «Кошкин дом». Дети с энтузиазмом взялись </a:t>
            </a:r>
            <a:r>
              <a:rPr lang="ru-RU" sz="2000" dirty="0"/>
              <a:t>за работу</a:t>
            </a:r>
            <a:r>
              <a:rPr lang="ru-RU" sz="2000" dirty="0"/>
              <a:t>, вжились в свои роли и с </a:t>
            </a:r>
            <a:r>
              <a:rPr lang="ru-RU" sz="2000" dirty="0"/>
              <a:t>удовольствием </a:t>
            </a:r>
            <a:r>
              <a:rPr lang="ru-RU" sz="2000" dirty="0"/>
              <a:t>играли </a:t>
            </a:r>
            <a:r>
              <a:rPr lang="ru-RU" sz="2000" dirty="0"/>
              <a:t>их. </a:t>
            </a:r>
            <a:endParaRPr lang="ru-RU" sz="2000" dirty="0"/>
          </a:p>
          <a:p>
            <a:r>
              <a:rPr lang="ru-RU" sz="2000" dirty="0"/>
              <a:t>Тогда </a:t>
            </a:r>
            <a:r>
              <a:rPr lang="ru-RU" sz="2000" dirty="0"/>
              <a:t>у нас появилась идея </a:t>
            </a:r>
            <a:r>
              <a:rPr lang="ru-RU" sz="2000" dirty="0"/>
              <a:t>сделать </a:t>
            </a:r>
            <a:r>
              <a:rPr lang="ru-RU" sz="2000" dirty="0"/>
              <a:t>театрализованную </a:t>
            </a:r>
            <a:r>
              <a:rPr lang="ru-RU" sz="2000" dirty="0"/>
              <a:t>постановку </a:t>
            </a:r>
            <a:r>
              <a:rPr lang="ru-RU" sz="2000" dirty="0"/>
              <a:t>«Кошкин </a:t>
            </a:r>
            <a:r>
              <a:rPr lang="ru-RU" sz="2000" dirty="0"/>
              <a:t>дом, </a:t>
            </a:r>
            <a:r>
              <a:rPr lang="ru-RU" sz="2000" dirty="0"/>
              <a:t>на новый лад» и показать её родителям.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273" y="2220326"/>
            <a:ext cx="5846618" cy="438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2985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59800">
            <a:off x="5670465" y="1058737"/>
            <a:ext cx="3408550" cy="37694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4690" y="315884"/>
            <a:ext cx="76726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Цель: </a:t>
            </a:r>
            <a:r>
              <a:rPr lang="ru-RU" sz="2400" dirty="0"/>
              <a:t>Развитие творческих способностей детей старшего дошкольного возраста средствами театрализованной деятельности и детского дизайна.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Задачи:</a:t>
            </a:r>
          </a:p>
          <a:p>
            <a:r>
              <a:rPr lang="ru-RU" sz="2400" dirty="0"/>
              <a:t>1. Создание условий для совместной работы детей и родителей в создании необходимых атрибутов для театра. </a:t>
            </a:r>
          </a:p>
          <a:p>
            <a:r>
              <a:rPr lang="ru-RU" sz="2400" dirty="0"/>
              <a:t> 2. Разработать систему работы по формированию у детей художественно-образных исполнительских умений.</a:t>
            </a:r>
          </a:p>
          <a:p>
            <a:r>
              <a:rPr lang="ru-RU" sz="2400" dirty="0"/>
              <a:t>3. Развивать проектное мышление, фантазию, воображение детей в  театрально-игровой деятельности.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4690" y="4814983"/>
            <a:ext cx="10109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</a:rPr>
              <a:t>4. Усовершенствовать предметно-развивающую среду для развития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творческой активности детей в театрализованной деятельности посредством детского дизайна.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5. Привлечь специалистов ДОУ и родителей в подготовке театрализованного представления «Кошкин дом, на новый лад».</a:t>
            </a:r>
          </a:p>
        </p:txBody>
      </p:sp>
    </p:spTree>
    <p:extLst>
      <p:ext uri="{BB962C8B-B14F-4D97-AF65-F5344CB8AC3E}">
        <p14:creationId xmlns:p14="http://schemas.microsoft.com/office/powerpoint/2010/main" val="3935935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542" y="1901522"/>
            <a:ext cx="4828450" cy="49564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052" y="0"/>
            <a:ext cx="769619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Этапы проведения:</a:t>
            </a:r>
          </a:p>
          <a:p>
            <a:endParaRPr lang="ru-RU" sz="2800" dirty="0"/>
          </a:p>
          <a:p>
            <a:r>
              <a:rPr lang="ru-RU" sz="2800" b="1" dirty="0">
                <a:solidFill>
                  <a:srgbClr val="FF0000"/>
                </a:solidFill>
              </a:rPr>
              <a:t>1 этап </a:t>
            </a:r>
            <a:r>
              <a:rPr lang="ru-RU" sz="2800" dirty="0"/>
              <a:t>– </a:t>
            </a:r>
            <a:r>
              <a:rPr lang="ru-RU" sz="2800" dirty="0"/>
              <a:t>подготовительный</a:t>
            </a:r>
            <a:endParaRPr lang="ru-RU" sz="2800" dirty="0"/>
          </a:p>
          <a:p>
            <a:r>
              <a:rPr lang="ru-RU" sz="2800" dirty="0"/>
              <a:t>- Подбор </a:t>
            </a:r>
            <a:r>
              <a:rPr lang="ru-RU" sz="2800" dirty="0"/>
              <a:t>методического материала и литературы по теме</a:t>
            </a:r>
            <a:r>
              <a:rPr lang="ru-RU" sz="2800" dirty="0"/>
              <a:t>;</a:t>
            </a:r>
            <a:endParaRPr lang="ru-RU" sz="2800" dirty="0"/>
          </a:p>
          <a:p>
            <a:r>
              <a:rPr lang="ru-RU" sz="2800" dirty="0"/>
              <a:t>- </a:t>
            </a:r>
            <a:r>
              <a:rPr lang="ru-RU" sz="2800" dirty="0"/>
              <a:t>Составление плана </a:t>
            </a:r>
            <a:r>
              <a:rPr lang="ru-RU" sz="2800" dirty="0"/>
              <a:t>работы;</a:t>
            </a:r>
            <a:endParaRPr lang="ru-RU" sz="2800" dirty="0"/>
          </a:p>
          <a:p>
            <a:r>
              <a:rPr lang="ru-RU" sz="2800" dirty="0"/>
              <a:t>- Беседы с детьми</a:t>
            </a:r>
            <a:r>
              <a:rPr lang="ru-RU" dirty="0"/>
              <a:t> </a:t>
            </a:r>
            <a:endParaRPr lang="ru-RU" dirty="0"/>
          </a:p>
          <a:p>
            <a:r>
              <a:rPr lang="ru-RU" dirty="0"/>
              <a:t>•«Что такое театр?»</a:t>
            </a:r>
          </a:p>
          <a:p>
            <a:r>
              <a:rPr lang="ru-RU" dirty="0"/>
              <a:t>• «Правила поведения в театре»</a:t>
            </a:r>
          </a:p>
          <a:p>
            <a:r>
              <a:rPr lang="ru-RU" dirty="0"/>
              <a:t>• «Виды театра и средства его выразительности».</a:t>
            </a:r>
          </a:p>
          <a:p>
            <a:r>
              <a:rPr lang="ru-RU" dirty="0"/>
              <a:t>• «Театральные термины</a:t>
            </a:r>
            <a:r>
              <a:rPr lang="ru-RU" dirty="0"/>
              <a:t>».</a:t>
            </a:r>
            <a:endParaRPr lang="ru-RU" sz="2800" dirty="0"/>
          </a:p>
          <a:p>
            <a:r>
              <a:rPr lang="ru-RU" sz="2800" dirty="0"/>
              <a:t>- </a:t>
            </a:r>
            <a:r>
              <a:rPr lang="ru-RU" sz="2800" dirty="0"/>
              <a:t>Разработка рекомендаций для </a:t>
            </a:r>
            <a:r>
              <a:rPr lang="ru-RU" sz="2800" dirty="0"/>
              <a:t>родителей;</a:t>
            </a:r>
            <a:endParaRPr lang="ru-RU" sz="2800" dirty="0"/>
          </a:p>
          <a:p>
            <a:r>
              <a:rPr lang="ru-RU" sz="2800" dirty="0"/>
              <a:t>- Подбор </a:t>
            </a:r>
            <a:r>
              <a:rPr lang="ru-RU" sz="2800" dirty="0"/>
              <a:t>наглядной </a:t>
            </a:r>
            <a:r>
              <a:rPr lang="ru-RU" sz="2800" dirty="0"/>
              <a:t>информации;</a:t>
            </a:r>
          </a:p>
        </p:txBody>
      </p:sp>
    </p:spTree>
    <p:extLst>
      <p:ext uri="{BB962C8B-B14F-4D97-AF65-F5344CB8AC3E}">
        <p14:creationId xmlns:p14="http://schemas.microsoft.com/office/powerpoint/2010/main" val="1119536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927" y="0"/>
            <a:ext cx="94631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2 этап </a:t>
            </a:r>
            <a:r>
              <a:rPr lang="ru-RU" sz="2800" b="1" dirty="0"/>
              <a:t>– основной</a:t>
            </a:r>
          </a:p>
          <a:p>
            <a:r>
              <a:rPr lang="ru-RU" sz="2800" dirty="0"/>
              <a:t>- Разучивание </a:t>
            </a:r>
            <a:r>
              <a:rPr lang="ru-RU" sz="2800" dirty="0"/>
              <a:t>ролей с детьми для постановки </a:t>
            </a:r>
            <a:r>
              <a:rPr lang="ru-RU" sz="2800" dirty="0"/>
              <a:t>сказки;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1066" y="1605114"/>
            <a:ext cx="1610246" cy="2146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7869" y="1509124"/>
            <a:ext cx="1610246" cy="2146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872" y="1605113"/>
            <a:ext cx="1573187" cy="2097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1312" y="1629821"/>
            <a:ext cx="1573185" cy="2097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01" y="4015046"/>
            <a:ext cx="1875472" cy="2500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4808" y="4016944"/>
            <a:ext cx="1866465" cy="2488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6973" y="4032970"/>
            <a:ext cx="1862028" cy="2482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64662" y="2085016"/>
            <a:ext cx="26765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Лепка (</a:t>
            </a:r>
            <a:r>
              <a:rPr lang="ru-RU" sz="2800" b="1" dirty="0" err="1"/>
              <a:t>тестопластика</a:t>
            </a:r>
            <a:r>
              <a:rPr lang="ru-RU" sz="2800" b="1" dirty="0"/>
              <a:t>) </a:t>
            </a:r>
            <a:endParaRPr lang="ru-RU" sz="2800" b="1" dirty="0"/>
          </a:p>
          <a:p>
            <a:pPr algn="ctr"/>
            <a:r>
              <a:rPr lang="ru-RU" dirty="0"/>
              <a:t> Фрукты, бублики</a:t>
            </a:r>
          </a:p>
          <a:p>
            <a:pPr algn="ctr"/>
            <a:r>
              <a:rPr lang="ru-RU" sz="2800" b="1" dirty="0" err="1"/>
              <a:t>Папьемаше</a:t>
            </a:r>
            <a:endParaRPr lang="ru-RU" sz="2800" b="1" dirty="0"/>
          </a:p>
          <a:p>
            <a:pPr algn="ctr"/>
            <a:r>
              <a:rPr lang="ru-RU" dirty="0"/>
              <a:t>Сосиски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97927" y="792800"/>
            <a:ext cx="27594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- Изготовление атрибутов к сказке :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895" y="4159817"/>
            <a:ext cx="2937164" cy="2202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1357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5588" y="1314756"/>
            <a:ext cx="2209798" cy="1657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3764" y="59083"/>
            <a:ext cx="2631268" cy="1950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-126076" y="109911"/>
            <a:ext cx="24193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Аппликация</a:t>
            </a:r>
          </a:p>
          <a:p>
            <a:pPr algn="ctr"/>
            <a:r>
              <a:rPr lang="ru-RU" sz="2800" b="1" dirty="0"/>
              <a:t>(обрывная)</a:t>
            </a:r>
          </a:p>
          <a:p>
            <a:pPr algn="ctr"/>
            <a:r>
              <a:rPr lang="ru-RU" dirty="0"/>
              <a:t>Пламя огня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601" y="109911"/>
            <a:ext cx="2562715" cy="1900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-460792" y="2515768"/>
            <a:ext cx="37147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Изготовление из подручных материалов </a:t>
            </a:r>
          </a:p>
          <a:p>
            <a:pPr algn="ctr"/>
            <a:r>
              <a:rPr lang="ru-RU" dirty="0"/>
              <a:t>Огнетушитель, пламя огня </a:t>
            </a:r>
          </a:p>
          <a:p>
            <a:pPr algn="ctr"/>
            <a:r>
              <a:rPr lang="ru-RU" dirty="0"/>
              <a:t>и рога для костюма козла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918" y="4227778"/>
            <a:ext cx="1903065" cy="2566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055" y="4808609"/>
            <a:ext cx="2404863" cy="1803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226" y="3067323"/>
            <a:ext cx="2154582" cy="287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088" y="3067323"/>
            <a:ext cx="2340138" cy="1958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2985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3260" y="70001"/>
            <a:ext cx="294820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Конструирование</a:t>
            </a:r>
          </a:p>
          <a:p>
            <a:pPr algn="ctr"/>
            <a:r>
              <a:rPr lang="ru-RU" sz="2800" b="1" dirty="0"/>
              <a:t>(оригами)</a:t>
            </a:r>
          </a:p>
          <a:p>
            <a:pPr algn="ctr"/>
            <a:r>
              <a:rPr lang="ru-RU" dirty="0"/>
              <a:t>Герои сказки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154" y="1146558"/>
            <a:ext cx="2909478" cy="2182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330409" y="186378"/>
            <a:ext cx="2976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Изготовление книжек – малышек </a:t>
            </a:r>
            <a:r>
              <a:rPr lang="ru-RU" dirty="0"/>
              <a:t>«Сказки», </a:t>
            </a:r>
          </a:p>
          <a:p>
            <a:pPr algn="ctr"/>
            <a:r>
              <a:rPr lang="ru-RU" dirty="0"/>
              <a:t>«Правила безопасного обращения с огнем»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0615" y="1339493"/>
            <a:ext cx="2715183" cy="203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13260" y="3498707"/>
            <a:ext cx="2653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-Рисовали персонажей совместно с руководителем ИЗО студии,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9944" y="3893598"/>
            <a:ext cx="1882140" cy="2509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409" y="4098872"/>
            <a:ext cx="2798630" cy="2098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3498" y="3946718"/>
            <a:ext cx="1842300" cy="2456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4668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028" y="185666"/>
            <a:ext cx="2686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</a:t>
            </a:r>
            <a:r>
              <a:rPr lang="ru-RU" dirty="0"/>
              <a:t> </a:t>
            </a:r>
            <a:r>
              <a:rPr lang="ru-RU" dirty="0"/>
              <a:t>Организовали выставку рисунков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901" y="568083"/>
            <a:ext cx="2184353" cy="2946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9951" y="598259"/>
            <a:ext cx="3892027" cy="2885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62708" y="3995998"/>
            <a:ext cx="18859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Создали уголок пожарного и театральную гримерку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901" y="3759986"/>
            <a:ext cx="35560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185495" y="3393679"/>
            <a:ext cx="2148355" cy="3352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2555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43284" y="188674"/>
            <a:ext cx="7021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- </a:t>
            </a:r>
            <a:r>
              <a:rPr lang="ru-RU" b="1" dirty="0"/>
              <a:t>Пополнили игровую среду для самостоятельной театрализованной деятельности детей в группе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84604">
            <a:off x="7388469" y="2579571"/>
            <a:ext cx="1467331" cy="1956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92009">
            <a:off x="1392139" y="4450225"/>
            <a:ext cx="1463644" cy="1951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01613">
            <a:off x="1519997" y="910097"/>
            <a:ext cx="1503099" cy="2004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90485">
            <a:off x="6366971" y="4337499"/>
            <a:ext cx="1565163" cy="2086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28435">
            <a:off x="408097" y="2537544"/>
            <a:ext cx="1530372" cy="2040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8295">
            <a:off x="6220651" y="931999"/>
            <a:ext cx="1578607" cy="2104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5252" y="2170723"/>
            <a:ext cx="2787482" cy="3716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26163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</TotalTime>
  <Words>370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</dc:creator>
  <cp:lastModifiedBy>ARTEM</cp:lastModifiedBy>
  <cp:revision>39</cp:revision>
  <dcterms:created xsi:type="dcterms:W3CDTF">2021-04-19T15:16:04Z</dcterms:created>
  <dcterms:modified xsi:type="dcterms:W3CDTF">2021-06-05T04:15:32Z</dcterms:modified>
</cp:coreProperties>
</file>