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97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5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92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0169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43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6445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1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65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4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65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868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6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4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49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9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85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31625E6-55E4-47AA-81CA-5D7A6278EE9D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4FC5DB1-4C2E-4E1E-803F-BB3647177D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740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5F73E0-5612-4519-B940-89AB75452AB1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603" y="319511"/>
            <a:ext cx="3624263" cy="256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30F21A-0BE5-4361-8533-AD2504F9D88F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473" y="228035"/>
            <a:ext cx="3370898" cy="255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1E966D-DEFD-44E3-A139-1656EAC0F16C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3563" y="217329"/>
            <a:ext cx="3270250" cy="256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1E7873-F7F1-4B96-9E77-7DC7EA8F9314}"/>
              </a:ext>
            </a:extLst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1473" y="3265097"/>
            <a:ext cx="3370898" cy="256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4DA18A5-5979-4D72-82D5-0224D69235CF}"/>
              </a:ext>
            </a:extLst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71468" y="3265098"/>
            <a:ext cx="3082346" cy="2567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D327184-D4FB-4105-A161-0C22CB57BDDD}"/>
              </a:ext>
            </a:extLst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3603" y="3265096"/>
            <a:ext cx="3624263" cy="23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961741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Сектор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лилит</dc:creator>
  <cp:lastModifiedBy>лилит</cp:lastModifiedBy>
  <cp:revision>1</cp:revision>
  <dcterms:created xsi:type="dcterms:W3CDTF">2021-06-05T19:50:50Z</dcterms:created>
  <dcterms:modified xsi:type="dcterms:W3CDTF">2021-06-05T19:59:02Z</dcterms:modified>
</cp:coreProperties>
</file>